
<file path=[Content_Types].xml><?xml version="1.0" encoding="utf-8"?>
<Types xmlns="http://schemas.openxmlformats.org/package/2006/content-types">
  <Override PartName="/ppt/slides/slide47.xml" ContentType="application/vnd.openxmlformats-officedocument.presentationml.slide+xml"/>
  <Override PartName="/ppt/notesSlides/notesSlide2.xml" ContentType="application/vnd.openxmlformats-officedocument.presentationml.notesSlide+xml"/>
  <Override PartName="/ppt/theme/themeOverride12.xml" ContentType="application/vnd.openxmlformats-officedocument.themeOverride+xml"/>
  <Override PartName="/ppt/slides/slide36.xml" ContentType="application/vnd.openxmlformats-officedocument.presentationml.slide+xml"/>
  <Override PartName="/ppt/diagrams/colors11.xml" ContentType="application/vnd.openxmlformats-officedocument.drawingml.diagramColors+xml"/>
  <Override PartName="/ppt/slides/slide25.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heme/themeOverride1.xml" ContentType="application/vnd.openxmlformats-officedocument.themeOverride+xml"/>
  <Override PartName="/ppt/charts/chart13.xml" ContentType="application/vnd.openxmlformats-officedocument.drawingml.chart+xml"/>
  <Override PartName="/ppt/notesSlides/notesSlide16.xml" ContentType="application/vnd.openxmlformats-officedocument.presentationml.notesSlide+xml"/>
  <Override PartName="/ppt/diagrams/quickStyle17.xml" ContentType="application/vnd.openxmlformats-officedocument.drawingml.diagramStyle+xml"/>
  <Override PartName="/ppt/tableStyles.xml" ContentType="application/vnd.openxmlformats-officedocument.presentationml.tableStyles+xml"/>
  <Override PartName="/ppt/diagrams/layout17.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charts/chart3.xml" ContentType="application/vnd.openxmlformats-officedocument.drawingml.chart+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theme/themeOverride13.xml" ContentType="application/vnd.openxmlformats-officedocument.themeOverride+xml"/>
  <Override PartName="/ppt/diagrams/colors16.xml" ContentType="application/vnd.openxmlformats-officedocument.drawingml.diagramColors+xml"/>
  <Override PartName="/ppt/diagrams/data18.xml" ContentType="application/vnd.openxmlformats-officedocument.drawingml.diagramData+xml"/>
  <Override PartName="/ppt/diagrams/drawing10.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diagrams/colors12.xml" ContentType="application/vnd.openxmlformats-officedocument.drawingml.diagramColors+xml"/>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theme/themeOverride6.xml" ContentType="application/vnd.openxmlformats-officedocument.themeOverride+xml"/>
  <Override PartName="/ppt/diagrams/data14.xml" ContentType="application/vnd.openxmlformats-officedocument.drawingml.diagramData+xml"/>
  <Override PartName="/ppt/charts/chart18.xml" ContentType="application/vnd.openxmlformats-officedocument.drawingml.chart+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diagrams/layout6.xml" ContentType="application/vnd.openxmlformats-officedocument.drawingml.diagramLayout+xml"/>
  <Override PartName="/ppt/diagrams/data10.xml" ContentType="application/vnd.openxmlformats-officedocument.drawingml.diagramData+xml"/>
  <Override PartName="/ppt/theme/themeOverride2.xml" ContentType="application/vnd.openxmlformats-officedocument.themeOverride+xml"/>
  <Override PartName="/ppt/charts/chart14.xml" ContentType="application/vnd.openxmlformats-officedocument.drawingml.chart+xml"/>
  <Override PartName="/ppt/diagrams/quickStyle18.xml" ContentType="application/vnd.openxmlformats-officedocument.drawingml.diagramStyl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charts/chart8.xml" ContentType="application/vnd.openxmlformats-officedocument.drawingml.chart+xml"/>
  <Override PartName="/ppt/notesSlides/notesSlide13.xml" ContentType="application/vnd.openxmlformats-officedocument.presentationml.notesSlide+xml"/>
  <Override PartName="/ppt/diagrams/layout18.xml" ContentType="application/vnd.openxmlformats-officedocument.drawingml.diagramLayout+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Default Extension="gif" ContentType="image/gif"/>
  <Override PartName="/ppt/charts/chart10.xml" ContentType="application/vnd.openxmlformats-officedocument.drawingml.chart+xml"/>
  <Override PartName="/ppt/notesSlides/notesSlide20.xml" ContentType="application/vnd.openxmlformats-officedocument.presentationml.notesSlide+xml"/>
  <Override PartName="/ppt/diagrams/drawing8.xml" ContentType="application/vnd.ms-office.drawingml.diagramDrawing+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charts/chart4.xml" ContentType="application/vnd.openxmlformats-officedocument.drawingml.chart+xml"/>
  <Override PartName="/ppt/diagrams/layout14.xml" ContentType="application/vnd.openxmlformats-officedocument.drawingml.diagramLayout+xml"/>
  <Override PartName="/ppt/diagrams/colors17.xml" ContentType="application/vnd.openxmlformats-officedocument.drawingml.diagramColors+xml"/>
  <Override PartName="/ppt/diagrams/drawing11.xml" ContentType="application/vnd.ms-office.drawingml.diagramDrawing+xml"/>
  <Override PartName="/ppt/notesSlides/notesSlide4.xml" ContentType="application/vnd.openxmlformats-officedocument.presentationml.notesSlide+xml"/>
  <Override PartName="/ppt/theme/themeOverride14.xml" ContentType="application/vnd.openxmlformats-officedocument.themeOverride+xml"/>
  <Override PartName="/ppt/diagrams/data19.xml" ContentType="application/vnd.openxmlformats-officedocument.drawingml.diagramData+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theme/themeOverride7.xml" ContentType="application/vnd.openxmlformats-officedocument.themeOverr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theme/themeOverride10.xml" ContentType="application/vnd.openxmlformats-officedocument.themeOverride+xml"/>
  <Override PartName="/ppt/diagrams/data15.xml" ContentType="application/vnd.openxmlformats-officedocument.drawingml.diagramData+xml"/>
  <Override PartName="/ppt/charts/chart19.xml" ContentType="application/vnd.openxmlformats-officedocument.drawingml.char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diagrams/data11.xml" ContentType="application/vnd.openxmlformats-officedocument.drawingml.diagramData+xml"/>
  <Override PartName="/ppt/theme/themeOverride3.xml" ContentType="application/vnd.openxmlformats-officedocument.themeOverride+xml"/>
  <Override PartName="/ppt/notesSlides/notesSlide18.xml" ContentType="application/vnd.openxmlformats-officedocument.presentationml.notesSlide+xml"/>
  <Override PartName="/ppt/diagrams/quickStyle19.xml" ContentType="application/vnd.openxmlformats-officedocument.drawingml.diagramStyl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diagrams/layout7.xml" ContentType="application/vnd.openxmlformats-officedocument.drawingml.diagramLayout+xml"/>
  <Override PartName="/ppt/diagrams/data8.xml" ContentType="application/vnd.openxmlformats-officedocument.drawingml.diagramData+xml"/>
  <Override PartName="/ppt/charts/chart15.xml" ContentType="application/vnd.openxmlformats-officedocument.drawingml.char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charts/chart9.xml" ContentType="application/vnd.openxmlformats-officedocument.drawingml.chart+xml"/>
  <Override PartName="/ppt/charts/chart11.xml" ContentType="application/vnd.openxmlformats-officedocument.drawingml.chart+xml"/>
  <Override PartName="/ppt/notesSlides/notesSlide14.xml" ContentType="application/vnd.openxmlformats-officedocument.presentationml.notesSlide+xml"/>
  <Override PartName="/ppt/diagrams/quickStyle15.xml" ContentType="application/vnd.openxmlformats-officedocument.drawingml.diagramStyle+xml"/>
  <Override PartName="/ppt/diagrams/layout19.xml" ContentType="application/vnd.openxmlformats-officedocument.drawingml.diagramLayout+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diagrams/layout15.xml" ContentType="application/vnd.openxmlformats-officedocument.drawingml.diagramLayout+xml"/>
  <Override PartName="/ppt/notesSlides/notesSlide21.xml" ContentType="application/vnd.openxmlformats-officedocument.presentationml.notesSlide+xml"/>
  <Override PartName="/ppt/diagrams/drawing9.xml" ContentType="application/vnd.ms-office.drawingml.diagramDrawing+xml"/>
  <Override PartName="/ppt/diagrams/colors6.xml" ContentType="application/vnd.openxmlformats-officedocument.drawingml.diagramColors+xml"/>
  <Override PartName="/ppt/notesSlides/notesSlide10.xml" ContentType="application/vnd.openxmlformats-officedocument.presentationml.notesSlide+xml"/>
  <Override PartName="/ppt/diagrams/quickStyle9.xml" ContentType="application/vnd.openxmlformats-officedocument.drawingml.diagramStyle+xml"/>
  <Override PartName="/ppt/diagrams/quickStyle11.xml" ContentType="application/vnd.openxmlformats-officedocument.drawingml.diagramStyle+xml"/>
  <Override PartName="/ppt/charts/chart5.xml" ContentType="application/vnd.openxmlformats-officedocument.drawingml.chart+xml"/>
  <Override PartName="/ppt/theme/themeOverride15.xml" ContentType="application/vnd.openxmlformats-officedocument.themeOverride+xml"/>
  <Override PartName="/ppt/diagrams/colors18.xml" ContentType="application/vnd.openxmlformats-officedocument.drawingml.diagramColors+xml"/>
  <Override PartName="/ppt/diagrams/drawing12.xml" ContentType="application/vnd.ms-office.drawingml.diagramDrawing+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layout11.xml" ContentType="application/vnd.openxmlformats-officedocument.drawingml.diagramLayout+xml"/>
  <Override PartName="/ppt/charts/chart1.xml" ContentType="application/vnd.openxmlformats-officedocument.drawingml.chart+xml"/>
  <Override PartName="/ppt/diagrams/colors14.xml" ContentType="application/vnd.openxmlformats-officedocument.drawingml.diagramColors+xml"/>
  <Override PartName="/ppt/diagrams/drawing5.xml" ContentType="application/vnd.ms-office.drawingml.diagramDrawing+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theme/themeOverride8.xml" ContentType="application/vnd.openxmlformats-officedocument.themeOverride+xml"/>
  <Override PartName="/ppt/theme/themeOverride11.xml" ContentType="application/vnd.openxmlformats-officedocument.themeOverride+xml"/>
  <Override PartName="/ppt/diagrams/data16.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diagrams/colors10.xml" ContentType="application/vnd.openxmlformats-officedocument.drawingml.diagramColors+xml"/>
  <Override PartName="/ppt/drawings/drawing1.xml" ContentType="application/vnd.openxmlformats-officedocument.drawingml.chartshapes+xml"/>
  <Override PartName="/ppt/notesSlides/notesSlide19.xml" ContentType="application/vnd.openxmlformats-officedocument.presentationml.notesSlide+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slideLayouts/slideLayout16.xml" ContentType="application/vnd.openxmlformats-officedocument.presentationml.slideLayout+xml"/>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theme/themeOverride4.xml" ContentType="application/vnd.openxmlformats-officedocument.themeOverride+xml"/>
  <Override PartName="/ppt/charts/chart16.xml" ContentType="application/vnd.openxmlformats-officedocument.drawingml.char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notesSlides/notesSlide15.xml" ContentType="application/vnd.openxmlformats-officedocument.presentationml.notesSlide+xml"/>
  <Override PartName="/ppt/diagrams/quickStyle16.xml" ContentType="application/vnd.openxmlformats-officedocument.drawingml.diagramStyle+xml"/>
  <Override PartName="/ppt/slides/slide2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charts/chart12.xml" ContentType="application/vnd.openxmlformats-officedocument.drawingml.chart+xml"/>
  <Override PartName="/ppt/notesSlides/notesSlide22.xml" ContentType="application/vnd.openxmlformats-officedocument.presentationml.notesSlide+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notesSlides/notesSlide11.xml" ContentType="application/vnd.openxmlformats-officedocument.presentationml.notesSlide+xml"/>
  <Override PartName="/ppt/charts/chart6.xml" ContentType="application/vnd.openxmlformats-officedocument.drawingml.chart+xml"/>
  <Override PartName="/ppt/diagrams/layout16.xml" ContentType="application/vnd.openxmlformats-officedocument.drawingml.diagramLayout+xml"/>
  <Override PartName="/ppt/diagrams/colors19.xml" ContentType="application/vnd.openxmlformats-officedocument.drawingml.diagramColors+xml"/>
  <Override PartName="/ppt/diagrams/drawing13.xml" ContentType="application/vnd.ms-office.drawingml.diagramDrawing+xml"/>
  <Override PartName="/ppt/notesSlides/notesSlide6.xml" ContentType="application/vnd.openxmlformats-officedocument.presentationml.notesSlide+xml"/>
  <Override PartName="/ppt/diagrams/drawing6.xml" ContentType="application/vnd.ms-office.drawingml.diagramDrawing+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charts/chart2.xml" ContentType="application/vnd.openxmlformats-officedocument.drawingml.chart+xml"/>
  <Override PartName="/ppt/theme/themeOverride9.xml" ContentType="application/vnd.openxmlformats-officedocument.themeOverride+xml"/>
  <Override PartName="/ppt/diagrams/colors15.xml" ContentType="application/vnd.openxmlformats-officedocument.drawingml.diagramColors+xml"/>
  <Override PartName="/ppt/slides/slide29.xml" ContentType="application/vnd.openxmlformats-officedocument.presentationml.slide+xml"/>
  <Override PartName="/ppt/diagrams/data17.xml" ContentType="application/vnd.openxmlformats-officedocument.drawingml.diagramData+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theme/themeOverride5.xml" ContentType="application/vnd.openxmlformats-officedocument.themeOverride+xml"/>
  <Override PartName="/ppt/slides/slide43.xml" ContentType="application/vnd.openxmlformats-officedocument.presentationml.slide+xml"/>
  <Override PartName="/ppt/theme/theme1.xml" ContentType="application/vnd.openxmlformats-officedocument.theme+xml"/>
  <Override PartName="/ppt/charts/chart17.xml" ContentType="application/vnd.openxmlformats-officedocument.drawingml.chart+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diagrams/colors8.xml" ContentType="application/vnd.openxmlformats-officedocument.drawingml.diagramColors+xml"/>
  <Override PartName="/ppt/diagrams/quickStyle13.xml" ContentType="application/vnd.openxmlformats-officedocument.drawingml.diagramStyle+xml"/>
  <Override PartName="/ppt/charts/chart7.xml" ContentType="application/vnd.openxmlformats-officedocument.drawingml.chart+xml"/>
  <Override PartName="/ppt/notesSlides/notesSlide12.xml" ContentType="application/vnd.openxmlformats-officedocument.presentationml.notesSlide+xml"/>
  <Override PartName="/ppt/diagrams/layout13.xml" ContentType="application/vnd.openxmlformats-officedocument.drawingml.diagramLayout+xml"/>
  <Override PartName="/ppt/diagrams/drawing7.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50"/>
  </p:notesMasterIdLst>
  <p:sldIdLst>
    <p:sldId id="256" r:id="rId3"/>
    <p:sldId id="271" r:id="rId4"/>
    <p:sldId id="272" r:id="rId5"/>
    <p:sldId id="279" r:id="rId6"/>
    <p:sldId id="291" r:id="rId7"/>
    <p:sldId id="284" r:id="rId8"/>
    <p:sldId id="307" r:id="rId9"/>
    <p:sldId id="281" r:id="rId10"/>
    <p:sldId id="282" r:id="rId11"/>
    <p:sldId id="262" r:id="rId12"/>
    <p:sldId id="273" r:id="rId13"/>
    <p:sldId id="283" r:id="rId14"/>
    <p:sldId id="267" r:id="rId15"/>
    <p:sldId id="259" r:id="rId16"/>
    <p:sldId id="293" r:id="rId17"/>
    <p:sldId id="292" r:id="rId18"/>
    <p:sldId id="274" r:id="rId19"/>
    <p:sldId id="268" r:id="rId20"/>
    <p:sldId id="263" r:id="rId21"/>
    <p:sldId id="264" r:id="rId22"/>
    <p:sldId id="265" r:id="rId23"/>
    <p:sldId id="269" r:id="rId24"/>
    <p:sldId id="270" r:id="rId25"/>
    <p:sldId id="304" r:id="rId26"/>
    <p:sldId id="303" r:id="rId27"/>
    <p:sldId id="305" r:id="rId28"/>
    <p:sldId id="302" r:id="rId29"/>
    <p:sldId id="301" r:id="rId30"/>
    <p:sldId id="266" r:id="rId31"/>
    <p:sldId id="306" r:id="rId32"/>
    <p:sldId id="275" r:id="rId33"/>
    <p:sldId id="295" r:id="rId34"/>
    <p:sldId id="294" r:id="rId35"/>
    <p:sldId id="300" r:id="rId36"/>
    <p:sldId id="276" r:id="rId37"/>
    <p:sldId id="297" r:id="rId38"/>
    <p:sldId id="296" r:id="rId39"/>
    <p:sldId id="277" r:id="rId40"/>
    <p:sldId id="286" r:id="rId41"/>
    <p:sldId id="285" r:id="rId42"/>
    <p:sldId id="288" r:id="rId43"/>
    <p:sldId id="287" r:id="rId44"/>
    <p:sldId id="290" r:id="rId45"/>
    <p:sldId id="289" r:id="rId46"/>
    <p:sldId id="298" r:id="rId47"/>
    <p:sldId id="299" r:id="rId48"/>
    <p:sldId id="278" r:id="rId4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6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1464" autoAdjust="0"/>
    <p:restoredTop sz="74928" autoAdjust="0"/>
  </p:normalViewPr>
  <p:slideViewPr>
    <p:cSldViewPr>
      <p:cViewPr varScale="1">
        <p:scale>
          <a:sx n="68" d="100"/>
          <a:sy n="68" d="100"/>
        </p:scale>
        <p:origin x="-1056" y="-10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D:\tmp\paper\createPaperByLSS-new2014-2-24\data.xlsx" TargetMode="External"/></Relationships>
</file>

<file path=ppt/charts/_rels/chart12.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11.xml"/></Relationships>
</file>

<file path=ppt/charts/_rels/chart13.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12.xml"/></Relationships>
</file>

<file path=ppt/charts/_rels/chart14.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13.xml"/></Relationships>
</file>

<file path=ppt/charts/_rels/chart15.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14.xml"/></Relationships>
</file>

<file path=ppt/charts/_rels/chart16.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15.xml"/></Relationships>
</file>

<file path=ppt/charts/_rels/chart17.xml.rels><?xml version="1.0" encoding="UTF-8" standalone="yes"?>
<Relationships xmlns="http://schemas.openxmlformats.org/package/2006/relationships"><Relationship Id="rId1" Type="http://schemas.openxmlformats.org/officeDocument/2006/relationships/oleObject" Target="file:///D:\liuss\paper\createpaperbylss-new2014-3-15\data.xlsx"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file:///E:\LiuSS\code\current\create\data.xlsx"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file:///D:\tmp\paper\createPaperByLSS-new2014-5-13\data.xlsx" TargetMode="External"/></Relationships>
</file>

<file path=ppt/charts/_rels/chart2.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clrMapOvr bg1="lt1" tx1="dk1" bg2="lt2" tx2="dk2" accent1="accent1" accent2="accent2" accent3="accent3" accent4="accent4" accent5="accent5" accent6="accent6" hlink="hlink" folHlink="folHlink"/>
  <c:chart>
    <c:title>
      <c:tx>
        <c:rich>
          <a:bodyPr/>
          <a:lstStyle/>
          <a:p>
            <a:pPr>
              <a:defRPr sz="1200"/>
            </a:pPr>
            <a:r>
              <a:rPr lang="zh-CN" altLang="en-US" sz="1200">
                <a:latin typeface="幼圆" pitchFamily="49" charset="-122"/>
                <a:ea typeface="幼圆" pitchFamily="49" charset="-122"/>
              </a:rPr>
              <a:t>未优化</a:t>
            </a:r>
          </a:p>
        </c:rich>
      </c:tx>
      <c:layout>
        <c:manualLayout>
          <c:xMode val="edge"/>
          <c:yMode val="edge"/>
          <c:x val="0.37483828829708626"/>
          <c:y val="0.84457504721697585"/>
        </c:manualLayout>
      </c:layout>
      <c:overlay val="1"/>
    </c:title>
    <c:plotArea>
      <c:layout/>
      <c:pieChart>
        <c:varyColors val="1"/>
        <c:ser>
          <c:idx val="0"/>
          <c:order val="0"/>
          <c:dLbls>
            <c:dLbl>
              <c:idx val="1"/>
              <c:spPr/>
              <c:txPr>
                <a:bodyPr/>
                <a:lstStyle/>
                <a:p>
                  <a:pPr>
                    <a:defRPr sz="1600" b="1"/>
                  </a:pPr>
                  <a:endParaRPr lang="zh-CN"/>
                </a:p>
              </c:txPr>
            </c:dLbl>
            <c:dLblPos val="bestFit"/>
            <c:showVal val="1"/>
            <c:showLeaderLines val="1"/>
          </c:dLbls>
          <c:cat>
            <c:strRef>
              <c:f>('骨骼动画时间分布-503'!$E$11,'骨骼动画时间分布-503'!$G$11,'骨骼动画时间分布-503'!$I$11,'骨骼动画时间分布-503'!$K$11)</c:f>
              <c:strCache>
                <c:ptCount val="4"/>
                <c:pt idx="0">
                  <c:v>CPU计算骨骼</c:v>
                </c:pt>
                <c:pt idx="1">
                  <c:v>CPU计算顶点</c:v>
                </c:pt>
                <c:pt idx="2">
                  <c:v>GPU渲染面片</c:v>
                </c:pt>
                <c:pt idx="3">
                  <c:v>其它</c:v>
                </c:pt>
              </c:strCache>
            </c:strRef>
          </c:cat>
          <c:val>
            <c:numRef>
              <c:f>('骨骼动画时间分布-503'!$E$8,'骨骼动画时间分布-503'!$G$8,'骨骼动画时间分布-503'!$I$8,'骨骼动画时间分布-503'!$K$8)</c:f>
              <c:numCache>
                <c:formatCode>0%</c:formatCode>
                <c:ptCount val="4"/>
                <c:pt idx="0">
                  <c:v>3.141361256544515E-2</c:v>
                </c:pt>
                <c:pt idx="1">
                  <c:v>0.81849912739965092</c:v>
                </c:pt>
                <c:pt idx="2">
                  <c:v>0.13089005235602094</c:v>
                </c:pt>
                <c:pt idx="3">
                  <c:v>1.9197207678883131E-2</c:v>
                </c:pt>
              </c:numCache>
            </c:numRef>
          </c:val>
        </c:ser>
        <c:dLbls>
          <c:showVal val="1"/>
        </c:dLbls>
        <c:firstSliceAng val="0"/>
      </c:pieChart>
    </c:plotArea>
    <c:plotVisOnly val="1"/>
    <c:dispBlanksAs val="zero"/>
  </c:chart>
  <c:externalData r:id="rId2"/>
</c:chartSpace>
</file>

<file path=ppt/charts/chart10.xml><?xml version="1.0" encoding="utf-8"?>
<c:chartSpace xmlns:c="http://schemas.openxmlformats.org/drawingml/2006/chart" xmlns:a="http://schemas.openxmlformats.org/drawingml/2006/main" xmlns:r="http://schemas.openxmlformats.org/officeDocument/2006/relationships">
  <c:date1904 val="1"/>
  <c:lang val="zh-CN"/>
  <c:clrMapOvr bg1="lt1" tx1="dk1" bg2="lt2" tx2="dk2" accent1="accent1" accent2="accent2" accent3="accent3" accent4="accent4" accent5="accent5" accent6="accent6" hlink="hlink" folHlink="folHlink"/>
  <c:chart>
    <c:plotArea>
      <c:layout/>
      <c:lineChart>
        <c:grouping val="standard"/>
        <c:ser>
          <c:idx val="0"/>
          <c:order val="0"/>
          <c:tx>
            <c:strRef>
              <c:f>'骨骼动画时间分布-503'!$V$30</c:f>
              <c:strCache>
                <c:ptCount val="1"/>
                <c:pt idx="0">
                  <c:v>全局</c:v>
                </c:pt>
              </c:strCache>
            </c:strRef>
          </c:tx>
          <c:dLbls>
            <c:dLbl>
              <c:idx val="0"/>
              <c:delete val="1"/>
            </c:dLbl>
            <c:dLbl>
              <c:idx val="1"/>
              <c:layout>
                <c:manualLayout>
                  <c:x val="-1.4522702226050061E-2"/>
                  <c:y val="3.5305907617162909E-2"/>
                </c:manualLayout>
              </c:layout>
              <c:dLblPos val="r"/>
              <c:showVal val="1"/>
            </c:dLbl>
            <c:dLbl>
              <c:idx val="2"/>
              <c:layout>
                <c:manualLayout>
                  <c:x val="-2.5672624010125881E-2"/>
                  <c:y val="3.5274068254729618E-2"/>
                </c:manualLayout>
              </c:layout>
              <c:dLblPos val="r"/>
              <c:showVal val="1"/>
            </c:dLbl>
            <c:dLbl>
              <c:idx val="3"/>
              <c:layout>
                <c:manualLayout>
                  <c:x val="-2.5626243508689507E-2"/>
                  <c:y val="4.2628601906045421E-2"/>
                </c:manualLayout>
              </c:layout>
              <c:dLblPos val="r"/>
              <c:showVal val="1"/>
            </c:dLbl>
            <c:dLbl>
              <c:idx val="4"/>
              <c:layout>
                <c:manualLayout>
                  <c:x val="-3.4897137536478405E-2"/>
                  <c:y val="-6.3446881973977853E-2"/>
                </c:manualLayout>
              </c:layout>
              <c:dLblPos val="r"/>
              <c:showVal val="1"/>
            </c:dLbl>
            <c:dLbl>
              <c:idx val="5"/>
              <c:layout>
                <c:manualLayout>
                  <c:x val="-4.5316517904470811E-2"/>
                  <c:y val="-6.3440144848204136E-2"/>
                </c:manualLayout>
              </c:layout>
              <c:dLblPos val="r"/>
              <c:showVal val="1"/>
            </c:dLbl>
            <c:dLblPos val="b"/>
            <c:showVal val="1"/>
          </c:dLbls>
          <c:cat>
            <c:strRef>
              <c:f>'骨骼动画时间分布-503'!$S$31:$S$36</c:f>
              <c:strCache>
                <c:ptCount val="6"/>
                <c:pt idx="0">
                  <c:v>串行
优化</c:v>
                </c:pt>
                <c:pt idx="1">
                  <c:v>并行
多线程</c:v>
                </c:pt>
                <c:pt idx="2">
                  <c:v>并行
多指令</c:v>
                </c:pt>
                <c:pt idx="3">
                  <c:v>并行
线程与指令</c:v>
                </c:pt>
                <c:pt idx="4">
                  <c:v>CPU
OpenCL</c:v>
                </c:pt>
                <c:pt idx="5">
                  <c:v>CPU
OpenCL
GL互操作</c:v>
                </c:pt>
              </c:strCache>
            </c:strRef>
          </c:cat>
          <c:val>
            <c:numRef>
              <c:f>'骨骼动画时间分布-503'!$V$31:$V$36</c:f>
              <c:numCache>
                <c:formatCode>0.00</c:formatCode>
                <c:ptCount val="6"/>
                <c:pt idx="0" formatCode="0">
                  <c:v>1</c:v>
                </c:pt>
                <c:pt idx="1">
                  <c:v>1.5152439024390238</c:v>
                </c:pt>
                <c:pt idx="2">
                  <c:v>2.5487179487179614</c:v>
                </c:pt>
                <c:pt idx="3">
                  <c:v>1.6566666666666665</c:v>
                </c:pt>
                <c:pt idx="4">
                  <c:v>2.6720430107526867</c:v>
                </c:pt>
                <c:pt idx="5">
                  <c:v>3.8828124999999929</c:v>
                </c:pt>
              </c:numCache>
            </c:numRef>
          </c:val>
        </c:ser>
        <c:ser>
          <c:idx val="1"/>
          <c:order val="1"/>
          <c:tx>
            <c:strRef>
              <c:f>'骨骼动画时间分布-503'!$W$30</c:f>
              <c:strCache>
                <c:ptCount val="1"/>
                <c:pt idx="0">
                  <c:v>局部</c:v>
                </c:pt>
              </c:strCache>
            </c:strRef>
          </c:tx>
          <c:dLbls>
            <c:dLbl>
              <c:idx val="0"/>
              <c:layout>
                <c:manualLayout>
                  <c:x val="-6.0532074141019437E-2"/>
                  <c:y val="-2.7668881438314523E-3"/>
                </c:manualLayout>
              </c:layout>
              <c:dLblPos val="r"/>
              <c:showVal val="1"/>
            </c:dLbl>
            <c:dLbl>
              <c:idx val="1"/>
              <c:layout>
                <c:manualLayout>
                  <c:x val="-5.1060889514781008E-2"/>
                  <c:y val="-5.4849317353886123E-2"/>
                </c:manualLayout>
              </c:layout>
              <c:dLblPos val="r"/>
              <c:showVal val="1"/>
            </c:dLbl>
            <c:dLbl>
              <c:idx val="2"/>
              <c:layout>
                <c:manualLayout>
                  <c:x val="-4.9831006755697314E-2"/>
                  <c:y val="-7.4862773807550964E-2"/>
                </c:manualLayout>
              </c:layout>
              <c:dLblPos val="r"/>
              <c:showVal val="1"/>
            </c:dLbl>
            <c:dLbl>
              <c:idx val="3"/>
              <c:layout>
                <c:manualLayout>
                  <c:x val="-6.2325816011265474E-2"/>
                  <c:y val="-6.6618409793215025E-2"/>
                </c:manualLayout>
              </c:layout>
              <c:dLblPos val="r"/>
              <c:showVal val="1"/>
            </c:dLbl>
            <c:dLblPos val="t"/>
            <c:showVal val="1"/>
          </c:dLbls>
          <c:cat>
            <c:strRef>
              <c:f>'骨骼动画时间分布-503'!$S$31:$S$36</c:f>
              <c:strCache>
                <c:ptCount val="6"/>
                <c:pt idx="0">
                  <c:v>串行
优化</c:v>
                </c:pt>
                <c:pt idx="1">
                  <c:v>并行
多线程</c:v>
                </c:pt>
                <c:pt idx="2">
                  <c:v>并行
多指令</c:v>
                </c:pt>
                <c:pt idx="3">
                  <c:v>并行
线程与指令</c:v>
                </c:pt>
                <c:pt idx="4">
                  <c:v>CPU
OpenCL</c:v>
                </c:pt>
                <c:pt idx="5">
                  <c:v>CPU
OpenCL
GL互操作</c:v>
                </c:pt>
              </c:strCache>
            </c:strRef>
          </c:cat>
          <c:val>
            <c:numRef>
              <c:f>'骨骼动画时间分布-503'!$W$31:$W$36</c:f>
              <c:numCache>
                <c:formatCode>0.00</c:formatCode>
                <c:ptCount val="6"/>
                <c:pt idx="0" formatCode="0">
                  <c:v>1</c:v>
                </c:pt>
                <c:pt idx="1">
                  <c:v>4.0102040816326534</c:v>
                </c:pt>
                <c:pt idx="2">
                  <c:v>4.09375</c:v>
                </c:pt>
                <c:pt idx="3">
                  <c:v>7.5576923076923084</c:v>
                </c:pt>
                <c:pt idx="4" formatCode="0.0">
                  <c:v>17.863636363636317</c:v>
                </c:pt>
                <c:pt idx="5" formatCode="0.0">
                  <c:v>17.863636363636317</c:v>
                </c:pt>
              </c:numCache>
            </c:numRef>
          </c:val>
        </c:ser>
        <c:dLbls>
          <c:showVal val="1"/>
        </c:dLbls>
        <c:marker val="1"/>
        <c:axId val="74449664"/>
        <c:axId val="74451200"/>
      </c:lineChart>
      <c:catAx>
        <c:axId val="74449664"/>
        <c:scaling>
          <c:orientation val="minMax"/>
        </c:scaling>
        <c:axPos val="b"/>
        <c:tickLblPos val="nextTo"/>
        <c:crossAx val="74451200"/>
        <c:crosses val="autoZero"/>
        <c:auto val="1"/>
        <c:lblAlgn val="ctr"/>
        <c:lblOffset val="100"/>
      </c:catAx>
      <c:valAx>
        <c:axId val="74451200"/>
        <c:scaling>
          <c:orientation val="minMax"/>
        </c:scaling>
        <c:delete val="1"/>
        <c:axPos val="l"/>
        <c:numFmt formatCode="0" sourceLinked="1"/>
        <c:tickLblPos val="nextTo"/>
        <c:crossAx val="74449664"/>
        <c:crosses val="autoZero"/>
        <c:crossBetween val="between"/>
      </c:valAx>
    </c:plotArea>
    <c:legend>
      <c:legendPos val="r"/>
      <c:layout/>
    </c:legend>
    <c:plotVisOnly val="1"/>
    <c:dispBlanksAs val="gap"/>
  </c:chart>
  <c:externalData r:id="rId2"/>
</c:chartSpace>
</file>

<file path=ppt/charts/chart11.xml><?xml version="1.0" encoding="utf-8"?>
<c:chartSpace xmlns:c="http://schemas.openxmlformats.org/drawingml/2006/chart" xmlns:a="http://schemas.openxmlformats.org/drawingml/2006/main" xmlns:r="http://schemas.openxmlformats.org/officeDocument/2006/relationships">
  <c:date1904 val="1"/>
  <c:lang val="zh-CN"/>
  <c:chart>
    <c:plotArea>
      <c:layout>
        <c:manualLayout>
          <c:layoutTarget val="inner"/>
          <c:xMode val="edge"/>
          <c:yMode val="edge"/>
          <c:x val="0.15714750372052014"/>
          <c:y val="3.649968204197046E-2"/>
          <c:w val="0.6572248867643854"/>
          <c:h val="0.73173191138769678"/>
        </c:manualLayout>
      </c:layout>
      <c:barChart>
        <c:barDir val="col"/>
        <c:grouping val="clustered"/>
        <c:ser>
          <c:idx val="1"/>
          <c:order val="0"/>
          <c:tx>
            <c:strRef>
              <c:f>'骨骼动画时间分布-503'!$Q$391</c:f>
              <c:strCache>
                <c:ptCount val="1"/>
                <c:pt idx="0">
                  <c:v>25k</c:v>
                </c:pt>
              </c:strCache>
            </c:strRef>
          </c:tx>
          <c:dLbls>
            <c:dLbl>
              <c:idx val="0"/>
              <c:layout>
                <c:manualLayout>
                  <c:x val="5.0327289382071233E-3"/>
                  <c:y val="2.0122093883607365E-2"/>
                </c:manualLayout>
              </c:layout>
              <c:showVal val="1"/>
            </c:dLbl>
            <c:delete val="1"/>
          </c:dLbls>
          <c:val>
            <c:numRef>
              <c:f>'骨骼动画时间分布-503'!$Q$392:$Q$395</c:f>
              <c:numCache>
                <c:formatCode>0%</c:formatCode>
                <c:ptCount val="4"/>
                <c:pt idx="0">
                  <c:v>0.33333333333333348</c:v>
                </c:pt>
                <c:pt idx="1">
                  <c:v>0.41025641025641035</c:v>
                </c:pt>
                <c:pt idx="2">
                  <c:v>0.62500000000000588</c:v>
                </c:pt>
                <c:pt idx="3">
                  <c:v>0.76744186046512675</c:v>
                </c:pt>
              </c:numCache>
            </c:numRef>
          </c:val>
        </c:ser>
        <c:ser>
          <c:idx val="2"/>
          <c:order val="1"/>
          <c:tx>
            <c:strRef>
              <c:f>'骨骼动画时间分布-503'!$R$391</c:f>
              <c:strCache>
                <c:ptCount val="1"/>
                <c:pt idx="0">
                  <c:v>100k</c:v>
                </c:pt>
              </c:strCache>
            </c:strRef>
          </c:tx>
          <c:val>
            <c:numRef>
              <c:f>'骨骼动画时间分布-503'!$R$392:$R$395</c:f>
              <c:numCache>
                <c:formatCode>0%</c:formatCode>
                <c:ptCount val="4"/>
                <c:pt idx="0">
                  <c:v>0.5555555555555558</c:v>
                </c:pt>
                <c:pt idx="1">
                  <c:v>0.87500000000000588</c:v>
                </c:pt>
                <c:pt idx="2">
                  <c:v>0.96428571428571463</c:v>
                </c:pt>
                <c:pt idx="3">
                  <c:v>0.81914893617021911</c:v>
                </c:pt>
              </c:numCache>
            </c:numRef>
          </c:val>
        </c:ser>
        <c:ser>
          <c:idx val="3"/>
          <c:order val="2"/>
          <c:tx>
            <c:strRef>
              <c:f>'骨骼动画时间分布-503'!$S$391</c:f>
              <c:strCache>
                <c:ptCount val="1"/>
                <c:pt idx="0">
                  <c:v>400k</c:v>
                </c:pt>
              </c:strCache>
            </c:strRef>
          </c:tx>
          <c:dLbls>
            <c:dLbl>
              <c:idx val="0"/>
              <c:layout>
                <c:manualLayout>
                  <c:x val="0"/>
                  <c:y val="3.1335683509596556E-2"/>
                </c:manualLayout>
              </c:layout>
              <c:showVal val="1"/>
            </c:dLbl>
            <c:delete val="1"/>
          </c:dLbls>
          <c:val>
            <c:numRef>
              <c:f>'骨骼动画时间分布-503'!$S$392:$S$395</c:f>
              <c:numCache>
                <c:formatCode>0%</c:formatCode>
                <c:ptCount val="4"/>
                <c:pt idx="0">
                  <c:v>1.794117647058824</c:v>
                </c:pt>
                <c:pt idx="1">
                  <c:v>1.6142857142857323</c:v>
                </c:pt>
                <c:pt idx="2">
                  <c:v>1.3619631901840352</c:v>
                </c:pt>
                <c:pt idx="3">
                  <c:v>1.1908831908831921</c:v>
                </c:pt>
              </c:numCache>
            </c:numRef>
          </c:val>
        </c:ser>
        <c:ser>
          <c:idx val="4"/>
          <c:order val="3"/>
          <c:tx>
            <c:strRef>
              <c:f>'骨骼动画时间分布-503'!$T$391</c:f>
              <c:strCache>
                <c:ptCount val="1"/>
                <c:pt idx="0">
                  <c:v>1600k</c:v>
                </c:pt>
              </c:strCache>
            </c:strRef>
          </c:tx>
          <c:val>
            <c:numRef>
              <c:f>'骨骼动画时间分布-503'!$T$392:$T$395</c:f>
              <c:numCache>
                <c:formatCode>0%</c:formatCode>
                <c:ptCount val="4"/>
                <c:pt idx="0">
                  <c:v>1.5247524752475261</c:v>
                </c:pt>
                <c:pt idx="1">
                  <c:v>1.4347826086956519</c:v>
                </c:pt>
                <c:pt idx="2">
                  <c:v>1.4409448818897639</c:v>
                </c:pt>
                <c:pt idx="3">
                  <c:v>1.2463768115942031</c:v>
                </c:pt>
              </c:numCache>
            </c:numRef>
          </c:val>
        </c:ser>
        <c:axId val="147388672"/>
        <c:axId val="147396480"/>
      </c:barChart>
      <c:catAx>
        <c:axId val="147388672"/>
        <c:scaling>
          <c:orientation val="minMax"/>
        </c:scaling>
        <c:axPos val="b"/>
        <c:tickLblPos val="nextTo"/>
        <c:crossAx val="147396480"/>
        <c:crosses val="autoZero"/>
        <c:auto val="1"/>
        <c:lblAlgn val="ctr"/>
        <c:lblOffset val="100"/>
      </c:catAx>
      <c:valAx>
        <c:axId val="147396480"/>
        <c:scaling>
          <c:orientation val="minMax"/>
        </c:scaling>
        <c:axPos val="l"/>
        <c:majorGridlines/>
        <c:numFmt formatCode="0%" sourceLinked="1"/>
        <c:tickLblPos val="nextTo"/>
        <c:crossAx val="147388672"/>
        <c:crosses val="autoZero"/>
        <c:crossBetween val="between"/>
      </c:valAx>
    </c:plotArea>
    <c:legend>
      <c:legendPos val="r"/>
      <c:layout/>
    </c:legend>
    <c:plotVisOnly val="1"/>
  </c:chart>
  <c:txPr>
    <a:bodyPr/>
    <a:lstStyle/>
    <a:p>
      <a:pPr>
        <a:defRPr sz="2000">
          <a:latin typeface="Times New Roman" pitchFamily="18" charset="0"/>
          <a:cs typeface="Times New Roman" pitchFamily="18" charset="0"/>
        </a:defRPr>
      </a:pPr>
      <a:endParaRPr lang="zh-CN"/>
    </a:p>
  </c:txPr>
  <c:externalData r:id="rId1"/>
  <c:userShapes r:id="rId2"/>
</c:chartSpace>
</file>

<file path=ppt/charts/chart12.xml><?xml version="1.0" encoding="utf-8"?>
<c:chartSpace xmlns:c="http://schemas.openxmlformats.org/drawingml/2006/chart" xmlns:a="http://schemas.openxmlformats.org/drawingml/2006/main" xmlns:r="http://schemas.openxmlformats.org/officeDocument/2006/relationships">
  <c:date1904 val="1"/>
  <c:lang val="zh-CN"/>
  <c:clrMapOvr bg1="lt1" tx1="dk1" bg2="lt2" tx2="dk2" accent1="accent1" accent2="accent2" accent3="accent3" accent4="accent4" accent5="accent5" accent6="accent6" hlink="hlink" folHlink="folHlink"/>
  <c:chart>
    <c:title>
      <c:tx>
        <c:rich>
          <a:bodyPr/>
          <a:lstStyle/>
          <a:p>
            <a:pPr>
              <a:defRPr/>
            </a:pPr>
            <a:r>
              <a:rPr lang="en-US" altLang="zh-CN" sz="1200">
                <a:latin typeface="幼圆" pitchFamily="49" charset="-122"/>
                <a:ea typeface="幼圆" pitchFamily="49" charset="-122"/>
              </a:rPr>
              <a:t>GPU OpenCL GL</a:t>
            </a:r>
            <a:r>
              <a:rPr lang="zh-CN" altLang="en-US" sz="1200">
                <a:latin typeface="幼圆" pitchFamily="49" charset="-122"/>
                <a:ea typeface="幼圆" pitchFamily="49" charset="-122"/>
              </a:rPr>
              <a:t>互操作</a:t>
            </a:r>
          </a:p>
        </c:rich>
      </c:tx>
      <c:layout>
        <c:manualLayout>
          <c:xMode val="edge"/>
          <c:yMode val="edge"/>
          <c:x val="6.4942046961659575E-2"/>
          <c:y val="0.85102880356895494"/>
        </c:manualLayout>
      </c:layout>
      <c:overlay val="1"/>
    </c:title>
    <c:plotArea>
      <c:layout>
        <c:manualLayout>
          <c:layoutTarget val="inner"/>
          <c:xMode val="edge"/>
          <c:yMode val="edge"/>
          <c:x val="8.008472293761576E-2"/>
          <c:y val="8.5303652303045957E-2"/>
          <c:w val="0.4469145521432995"/>
          <c:h val="0.77510855301924264"/>
        </c:manualLayout>
      </c:layout>
      <c:pieChart>
        <c:varyColors val="1"/>
        <c:ser>
          <c:idx val="0"/>
          <c:order val="0"/>
          <c:dLbls>
            <c:dLbl>
              <c:idx val="1"/>
              <c:spPr/>
              <c:txPr>
                <a:bodyPr/>
                <a:lstStyle/>
                <a:p>
                  <a:pPr>
                    <a:defRPr sz="1600" b="1"/>
                  </a:pPr>
                  <a:endParaRPr lang="zh-CN"/>
                </a:p>
              </c:txPr>
            </c:dLbl>
            <c:dLbl>
              <c:idx val="3"/>
              <c:layout/>
              <c:dLblPos val="inEnd"/>
              <c:showVal val="1"/>
            </c:dLbl>
            <c:dLblPos val="bestFit"/>
            <c:showVal val="1"/>
            <c:showLeaderLines val="1"/>
          </c:dLbls>
          <c:cat>
            <c:strRef>
              <c:f>('骨骼动画时间分布-503'!$E$88,'骨骼动画时间分布-503'!$G$88,'骨骼动画时间分布-503'!$I$88,'骨骼动画时间分布-503'!$K$88,'骨骼动画时间分布-503'!$O$88)</c:f>
              <c:strCache>
                <c:ptCount val="5"/>
                <c:pt idx="0">
                  <c:v>CPU计算骨骼</c:v>
                </c:pt>
                <c:pt idx="1">
                  <c:v>CPU计算顶点</c:v>
                </c:pt>
                <c:pt idx="2">
                  <c:v>GPU渲染面片</c:v>
                </c:pt>
                <c:pt idx="3">
                  <c:v>其它</c:v>
                </c:pt>
                <c:pt idx="4">
                  <c:v>传输</c:v>
                </c:pt>
              </c:strCache>
            </c:strRef>
          </c:cat>
          <c:val>
            <c:numRef>
              <c:f>('骨骼动画时间分布-503'!$E$144,'骨骼动画时间分布-503'!$G$144,'骨骼动画时间分布-503'!$I$144,'骨骼动画时间分布-503'!$K$144,'骨骼动画时间分布-503'!$O$144)</c:f>
              <c:numCache>
                <c:formatCode>0%</c:formatCode>
                <c:ptCount val="5"/>
                <c:pt idx="0">
                  <c:v>0.18000000000000024</c:v>
                </c:pt>
                <c:pt idx="1">
                  <c:v>0.17</c:v>
                </c:pt>
                <c:pt idx="2">
                  <c:v>0.34500000000000008</c:v>
                </c:pt>
                <c:pt idx="3">
                  <c:v>0.17500000000000004</c:v>
                </c:pt>
                <c:pt idx="4">
                  <c:v>0.48000000000000032</c:v>
                </c:pt>
              </c:numCache>
            </c:numRef>
          </c:val>
        </c:ser>
        <c:dLbls>
          <c:showVal val="1"/>
        </c:dLbls>
        <c:firstSliceAng val="0"/>
      </c:pieChart>
    </c:plotArea>
    <c:legend>
      <c:legendPos val="r"/>
      <c:legendEntry>
        <c:idx val="1"/>
        <c:txPr>
          <a:bodyPr/>
          <a:lstStyle/>
          <a:p>
            <a:pPr rtl="0">
              <a:defRPr b="1">
                <a:solidFill>
                  <a:srgbClr val="C00000"/>
                </a:solidFill>
              </a:defRPr>
            </a:pPr>
            <a:endParaRPr lang="zh-CN"/>
          </a:p>
        </c:txPr>
      </c:legendEntry>
      <c:layout/>
      <c:txPr>
        <a:bodyPr/>
        <a:lstStyle/>
        <a:p>
          <a:pPr rtl="0">
            <a:defRPr/>
          </a:pPr>
          <a:endParaRPr lang="zh-CN"/>
        </a:p>
      </c:txPr>
    </c:legend>
    <c:plotVisOnly val="1"/>
    <c:dispBlanksAs val="zero"/>
  </c:chart>
  <c:externalData r:id="rId2"/>
</c:chartSpace>
</file>

<file path=ppt/charts/chart13.xml><?xml version="1.0" encoding="utf-8"?>
<c:chartSpace xmlns:c="http://schemas.openxmlformats.org/drawingml/2006/chart" xmlns:a="http://schemas.openxmlformats.org/drawingml/2006/main" xmlns:r="http://schemas.openxmlformats.org/officeDocument/2006/relationships">
  <c:date1904 val="1"/>
  <c:lang val="zh-CN"/>
  <c:clrMapOvr bg1="lt1" tx1="dk1" bg2="lt2" tx2="dk2" accent1="accent1" accent2="accent2" accent3="accent3" accent4="accent4" accent5="accent5" accent6="accent6" hlink="hlink" folHlink="folHlink"/>
  <c:chart>
    <c:title>
      <c:tx>
        <c:rich>
          <a:bodyPr/>
          <a:lstStyle/>
          <a:p>
            <a:pPr>
              <a:defRPr/>
            </a:pPr>
            <a:r>
              <a:rPr lang="en-US" altLang="zh-CN" sz="1200">
                <a:latin typeface="幼圆" pitchFamily="49" charset="-122"/>
                <a:ea typeface="幼圆" pitchFamily="49" charset="-122"/>
              </a:rPr>
              <a:t>CUDA</a:t>
            </a:r>
            <a:endParaRPr lang="zh-CN" altLang="en-US" sz="1200">
              <a:latin typeface="幼圆" pitchFamily="49" charset="-122"/>
              <a:ea typeface="幼圆" pitchFamily="49" charset="-122"/>
            </a:endParaRPr>
          </a:p>
        </c:rich>
      </c:tx>
      <c:layout>
        <c:manualLayout>
          <c:xMode val="edge"/>
          <c:yMode val="edge"/>
          <c:x val="0.23525006784437691"/>
          <c:y val="0.85102891546249815"/>
        </c:manualLayout>
      </c:layout>
      <c:overlay val="1"/>
    </c:title>
    <c:plotArea>
      <c:layout>
        <c:manualLayout>
          <c:layoutTarget val="inner"/>
          <c:xMode val="edge"/>
          <c:yMode val="edge"/>
          <c:x val="8.008472293761576E-2"/>
          <c:y val="8.5303652303045957E-2"/>
          <c:w val="0.4469145521432995"/>
          <c:h val="0.77510855301924264"/>
        </c:manualLayout>
      </c:layout>
      <c:pieChart>
        <c:varyColors val="1"/>
        <c:ser>
          <c:idx val="0"/>
          <c:order val="0"/>
          <c:dLbls>
            <c:dLbl>
              <c:idx val="1"/>
              <c:spPr/>
              <c:txPr>
                <a:bodyPr/>
                <a:lstStyle/>
                <a:p>
                  <a:pPr>
                    <a:defRPr sz="1600" b="1"/>
                  </a:pPr>
                  <a:endParaRPr lang="zh-CN"/>
                </a:p>
              </c:txPr>
            </c:dLbl>
            <c:dLbl>
              <c:idx val="3"/>
              <c:layout/>
              <c:dLblPos val="inEnd"/>
              <c:showVal val="1"/>
            </c:dLbl>
            <c:dLblPos val="bestFit"/>
            <c:showVal val="1"/>
            <c:showLeaderLines val="1"/>
          </c:dLbls>
          <c:cat>
            <c:strRef>
              <c:f>('骨骼动画时间分布-503'!$E$88,'骨骼动画时间分布-503'!$G$88,'骨骼动画时间分布-503'!$I$88,'骨骼动画时间分布-503'!$K$88,'骨骼动画时间分布-503'!$O$88)</c:f>
              <c:strCache>
                <c:ptCount val="5"/>
                <c:pt idx="0">
                  <c:v>CPU计算骨骼</c:v>
                </c:pt>
                <c:pt idx="1">
                  <c:v>CPU计算顶点</c:v>
                </c:pt>
                <c:pt idx="2">
                  <c:v>GPU渲染面片</c:v>
                </c:pt>
                <c:pt idx="3">
                  <c:v>其它</c:v>
                </c:pt>
                <c:pt idx="4">
                  <c:v>传输</c:v>
                </c:pt>
              </c:strCache>
            </c:strRef>
          </c:cat>
          <c:val>
            <c:numRef>
              <c:f>('骨骼动画时间分布-503'!$E$291,'骨骼动画时间分布-503'!$G$291,'骨骼动画时间分布-503'!$I$291,'骨骼动画时间分布-503'!$K$291,'骨骼动画时间分布-503'!$O$291)</c:f>
              <c:numCache>
                <c:formatCode>0%</c:formatCode>
                <c:ptCount val="5"/>
                <c:pt idx="0">
                  <c:v>0.15789473684210595</c:v>
                </c:pt>
                <c:pt idx="1">
                  <c:v>8.771929824561403E-2</c:v>
                </c:pt>
                <c:pt idx="2">
                  <c:v>0.29824561403508776</c:v>
                </c:pt>
                <c:pt idx="3">
                  <c:v>0.21929824561403558</c:v>
                </c:pt>
                <c:pt idx="4">
                  <c:v>0.23684210526315788</c:v>
                </c:pt>
              </c:numCache>
            </c:numRef>
          </c:val>
        </c:ser>
        <c:dLbls>
          <c:showVal val="1"/>
        </c:dLbls>
        <c:firstSliceAng val="0"/>
      </c:pieChart>
    </c:plotArea>
    <c:plotVisOnly val="1"/>
    <c:dispBlanksAs val="zero"/>
  </c:chart>
  <c:externalData r:id="rId2"/>
</c:chartSpace>
</file>

<file path=ppt/charts/chart14.xml><?xml version="1.0" encoding="utf-8"?>
<c:chartSpace xmlns:c="http://schemas.openxmlformats.org/drawingml/2006/chart" xmlns:a="http://schemas.openxmlformats.org/drawingml/2006/main" xmlns:r="http://schemas.openxmlformats.org/officeDocument/2006/relationships">
  <c:date1904 val="1"/>
  <c:lang val="zh-CN"/>
  <c:clrMapOvr bg1="lt1" tx1="dk1" bg2="lt2" tx2="dk2" accent1="accent1" accent2="accent2" accent3="accent3" accent4="accent4" accent5="accent5" accent6="accent6" hlink="hlink" folHlink="folHlink"/>
  <c:chart>
    <c:title>
      <c:tx>
        <c:rich>
          <a:bodyPr/>
          <a:lstStyle/>
          <a:p>
            <a:pPr>
              <a:defRPr/>
            </a:pPr>
            <a:r>
              <a:rPr lang="en-US" altLang="zh-CN" sz="1200">
                <a:latin typeface="幼圆" pitchFamily="49" charset="-122"/>
                <a:ea typeface="幼圆" pitchFamily="49" charset="-122"/>
              </a:rPr>
              <a:t>GLSL GL</a:t>
            </a:r>
            <a:r>
              <a:rPr lang="zh-CN" altLang="en-US" sz="1200">
                <a:latin typeface="幼圆" pitchFamily="49" charset="-122"/>
                <a:ea typeface="幼圆" pitchFamily="49" charset="-122"/>
              </a:rPr>
              <a:t>互操作</a:t>
            </a:r>
          </a:p>
        </c:rich>
      </c:tx>
      <c:layout>
        <c:manualLayout>
          <c:xMode val="edge"/>
          <c:yMode val="edge"/>
          <c:x val="0.13216896267094755"/>
          <c:y val="0.85102891546249815"/>
        </c:manualLayout>
      </c:layout>
      <c:overlay val="1"/>
    </c:title>
    <c:plotArea>
      <c:layout>
        <c:manualLayout>
          <c:layoutTarget val="inner"/>
          <c:xMode val="edge"/>
          <c:yMode val="edge"/>
          <c:x val="8.008472293761576E-2"/>
          <c:y val="8.5303652303045957E-2"/>
          <c:w val="0.4469145521432995"/>
          <c:h val="0.77510855301924264"/>
        </c:manualLayout>
      </c:layout>
      <c:pieChart>
        <c:varyColors val="1"/>
        <c:ser>
          <c:idx val="0"/>
          <c:order val="0"/>
          <c:dLbls>
            <c:dLbl>
              <c:idx val="1"/>
              <c:spPr/>
              <c:txPr>
                <a:bodyPr/>
                <a:lstStyle/>
                <a:p>
                  <a:pPr>
                    <a:defRPr sz="1600" b="1"/>
                  </a:pPr>
                  <a:endParaRPr lang="zh-CN"/>
                </a:p>
              </c:txPr>
            </c:dLbl>
            <c:dLbl>
              <c:idx val="3"/>
              <c:layout/>
              <c:dLblPos val="inEnd"/>
              <c:showVal val="1"/>
            </c:dLbl>
            <c:dLblPos val="bestFit"/>
            <c:showVal val="1"/>
            <c:showLeaderLines val="1"/>
          </c:dLbls>
          <c:cat>
            <c:strRef>
              <c:f>('骨骼动画时间分布-503'!$E$88,'骨骼动画时间分布-503'!$G$88,'骨骼动画时间分布-503'!$I$88,'骨骼动画时间分布-503'!$K$88,'骨骼动画时间分布-503'!$O$88)</c:f>
              <c:strCache>
                <c:ptCount val="5"/>
                <c:pt idx="0">
                  <c:v>CPU计算骨骼</c:v>
                </c:pt>
                <c:pt idx="1">
                  <c:v>CPU计算顶点</c:v>
                </c:pt>
                <c:pt idx="2">
                  <c:v>GPU渲染面片</c:v>
                </c:pt>
                <c:pt idx="3">
                  <c:v>其它</c:v>
                </c:pt>
                <c:pt idx="4">
                  <c:v>传输</c:v>
                </c:pt>
              </c:strCache>
            </c:strRef>
          </c:cat>
          <c:val>
            <c:numRef>
              <c:f>('骨骼动画时间分布-503'!$E$335,'骨骼动画时间分布-503'!$G$335,'骨骼动画时间分布-503'!$I$335,'骨骼动画时间分布-503'!$K$335,'骨骼动画时间分布-503'!$O$335)</c:f>
              <c:numCache>
                <c:formatCode>0%</c:formatCode>
                <c:ptCount val="5"/>
                <c:pt idx="0">
                  <c:v>0.23076923076923142</c:v>
                </c:pt>
                <c:pt idx="1">
                  <c:v>2.5641025641025713E-2</c:v>
                </c:pt>
                <c:pt idx="2">
                  <c:v>0.43589743589743662</c:v>
                </c:pt>
                <c:pt idx="3">
                  <c:v>0.17948717948718002</c:v>
                </c:pt>
                <c:pt idx="4">
                  <c:v>0.12820512820512822</c:v>
                </c:pt>
              </c:numCache>
            </c:numRef>
          </c:val>
        </c:ser>
        <c:dLbls>
          <c:showVal val="1"/>
        </c:dLbls>
        <c:firstSliceAng val="0"/>
      </c:pieChart>
    </c:plotArea>
    <c:plotVisOnly val="1"/>
    <c:dispBlanksAs val="zero"/>
  </c:chart>
  <c:externalData r:id="rId2"/>
</c:chartSpace>
</file>

<file path=ppt/charts/chart15.xml><?xml version="1.0" encoding="utf-8"?>
<c:chartSpace xmlns:c="http://schemas.openxmlformats.org/drawingml/2006/chart" xmlns:a="http://schemas.openxmlformats.org/drawingml/2006/main" xmlns:r="http://schemas.openxmlformats.org/officeDocument/2006/relationships">
  <c:date1904 val="1"/>
  <c:lang val="zh-CN"/>
  <c:clrMapOvr bg1="lt1" tx1="dk1" bg2="lt2" tx2="dk2" accent1="accent1" accent2="accent2" accent3="accent3" accent4="accent4" accent5="accent5" accent6="accent6" hlink="hlink" folHlink="folHlink"/>
  <c:chart>
    <c:plotArea>
      <c:layout/>
      <c:lineChart>
        <c:grouping val="standard"/>
        <c:ser>
          <c:idx val="0"/>
          <c:order val="0"/>
          <c:tx>
            <c:strRef>
              <c:f>'骨骼动画时间分布-503'!$V$30</c:f>
              <c:strCache>
                <c:ptCount val="1"/>
                <c:pt idx="0">
                  <c:v>全局</c:v>
                </c:pt>
              </c:strCache>
            </c:strRef>
          </c:tx>
          <c:dLbls>
            <c:dLbl>
              <c:idx val="0"/>
              <c:delete val="1"/>
            </c:dLbl>
            <c:dLbl>
              <c:idx val="1"/>
              <c:layout>
                <c:manualLayout>
                  <c:x val="-5.1738335776978846E-2"/>
                  <c:y val="-5.7601224448605812E-2"/>
                </c:manualLayout>
              </c:layout>
              <c:dLblPos val="r"/>
              <c:showVal val="1"/>
            </c:dLbl>
            <c:dLbl>
              <c:idx val="2"/>
              <c:layout>
                <c:manualLayout>
                  <c:x val="-6.9701464122257903E-2"/>
                  <c:y val="-6.4571162665530396E-2"/>
                </c:manualLayout>
              </c:layout>
              <c:dLblPos val="r"/>
              <c:showVal val="1"/>
            </c:dLbl>
            <c:dLbl>
              <c:idx val="3"/>
              <c:layout>
                <c:manualLayout>
                  <c:x val="-5.2318530678335924E-2"/>
                  <c:y val="-7.1541100882455147E-2"/>
                </c:manualLayout>
              </c:layout>
              <c:dLblPos val="r"/>
              <c:showVal val="1"/>
            </c:dLbl>
            <c:dLbl>
              <c:idx val="4"/>
              <c:layout>
                <c:manualLayout>
                  <c:x val="-5.5209604248237433E-2"/>
                  <c:y val="-7.7592142000156974E-2"/>
                </c:manualLayout>
              </c:layout>
              <c:dLblPos val="r"/>
              <c:showVal val="1"/>
            </c:dLbl>
            <c:dLblPos val="b"/>
            <c:showVal val="1"/>
          </c:dLbls>
          <c:cat>
            <c:strRef>
              <c:f>('骨骼动画时间分布-503'!$T$188,'骨骼动画时间分布-503'!$T$189,'骨骼动画时间分布-503'!$T$190,'骨骼动画时间分布-503'!$T$191,'骨骼动画时间分布-503'!$T$192)</c:f>
              <c:strCache>
                <c:ptCount val="5"/>
                <c:pt idx="0">
                  <c:v>串行
优化</c:v>
                </c:pt>
                <c:pt idx="1">
                  <c:v>CPU
OpenCL</c:v>
                </c:pt>
                <c:pt idx="2">
                  <c:v>GLSL</c:v>
                </c:pt>
                <c:pt idx="3">
                  <c:v>CUDA</c:v>
                </c:pt>
                <c:pt idx="4">
                  <c:v>GPU
OpenCL</c:v>
                </c:pt>
              </c:strCache>
            </c:strRef>
          </c:cat>
          <c:val>
            <c:numRef>
              <c:f>'骨骼动画时间分布-503'!$W$188:$W$192</c:f>
              <c:numCache>
                <c:formatCode>0.00</c:formatCode>
                <c:ptCount val="5"/>
                <c:pt idx="0" formatCode="0">
                  <c:v>1</c:v>
                </c:pt>
                <c:pt idx="1">
                  <c:v>3.8828124999999929</c:v>
                </c:pt>
                <c:pt idx="2">
                  <c:v>6.3717948717948714</c:v>
                </c:pt>
                <c:pt idx="3">
                  <c:v>4.3596491228070322</c:v>
                </c:pt>
                <c:pt idx="4" formatCode="General">
                  <c:v>4.9700000000000024</c:v>
                </c:pt>
              </c:numCache>
            </c:numRef>
          </c:val>
        </c:ser>
        <c:ser>
          <c:idx val="1"/>
          <c:order val="1"/>
          <c:tx>
            <c:strRef>
              <c:f>'骨骼动画时间分布-503'!$X$187</c:f>
              <c:strCache>
                <c:ptCount val="1"/>
                <c:pt idx="0">
                  <c:v>局部</c:v>
                </c:pt>
              </c:strCache>
            </c:strRef>
          </c:tx>
          <c:dLbls>
            <c:dLbl>
              <c:idx val="0"/>
              <c:layout>
                <c:manualLayout>
                  <c:x val="-7.9290097167794574E-2"/>
                  <c:y val="-3.8801116804772252E-2"/>
                </c:manualLayout>
              </c:layout>
              <c:dLblPos val="r"/>
              <c:showVal val="1"/>
            </c:dLbl>
            <c:dLbl>
              <c:idx val="1"/>
              <c:layout>
                <c:manualLayout>
                  <c:x val="-7.6209208493646E-2"/>
                  <c:y val="-6.9089961091239424E-2"/>
                </c:manualLayout>
              </c:layout>
              <c:dLblPos val="r"/>
              <c:showVal val="1"/>
            </c:dLbl>
            <c:dLbl>
              <c:idx val="2"/>
              <c:layout>
                <c:manualLayout>
                  <c:x val="-4.9831006755697314E-2"/>
                  <c:y val="-7.4862773807550964E-2"/>
                </c:manualLayout>
              </c:layout>
              <c:dLblPos val="r"/>
              <c:showVal val="1"/>
            </c:dLbl>
            <c:dLbl>
              <c:idx val="3"/>
              <c:layout>
                <c:manualLayout>
                  <c:x val="-4.7496720114975841E-2"/>
                  <c:y val="-6.6618226360380506E-2"/>
                </c:manualLayout>
              </c:layout>
              <c:dLblPos val="r"/>
              <c:showVal val="1"/>
            </c:dLbl>
            <c:dLblPos val="t"/>
            <c:showVal val="1"/>
          </c:dLbls>
          <c:cat>
            <c:strRef>
              <c:f>('骨骼动画时间分布-503'!$T$188,'骨骼动画时间分布-503'!$T$189,'骨骼动画时间分布-503'!$T$190,'骨骼动画时间分布-503'!$T$191,'骨骼动画时间分布-503'!$T$192)</c:f>
              <c:strCache>
                <c:ptCount val="5"/>
                <c:pt idx="0">
                  <c:v>串行
优化</c:v>
                </c:pt>
                <c:pt idx="1">
                  <c:v>CPU
OpenCL</c:v>
                </c:pt>
                <c:pt idx="2">
                  <c:v>GLSL</c:v>
                </c:pt>
                <c:pt idx="3">
                  <c:v>CUDA</c:v>
                </c:pt>
                <c:pt idx="4">
                  <c:v>GPU
OpenCL</c:v>
                </c:pt>
              </c:strCache>
            </c:strRef>
          </c:cat>
          <c:val>
            <c:numRef>
              <c:f>'骨骼动画时间分布-503'!$X$188:$X$192</c:f>
              <c:numCache>
                <c:formatCode>0.0</c:formatCode>
                <c:ptCount val="5"/>
                <c:pt idx="0" formatCode="0">
                  <c:v>1</c:v>
                </c:pt>
                <c:pt idx="1">
                  <c:v>17.863636363636317</c:v>
                </c:pt>
                <c:pt idx="2" formatCode="0">
                  <c:v>50</c:v>
                </c:pt>
                <c:pt idx="3">
                  <c:v>39.300000000000004</c:v>
                </c:pt>
                <c:pt idx="4">
                  <c:v>23.117647058823533</c:v>
                </c:pt>
              </c:numCache>
            </c:numRef>
          </c:val>
        </c:ser>
        <c:dLbls>
          <c:showVal val="1"/>
        </c:dLbls>
        <c:marker val="1"/>
        <c:axId val="76400512"/>
        <c:axId val="76402048"/>
      </c:lineChart>
      <c:catAx>
        <c:axId val="76400512"/>
        <c:scaling>
          <c:orientation val="minMax"/>
        </c:scaling>
        <c:axPos val="b"/>
        <c:tickLblPos val="nextTo"/>
        <c:crossAx val="76402048"/>
        <c:crosses val="autoZero"/>
        <c:auto val="1"/>
        <c:lblAlgn val="ctr"/>
        <c:lblOffset val="100"/>
      </c:catAx>
      <c:valAx>
        <c:axId val="76402048"/>
        <c:scaling>
          <c:orientation val="minMax"/>
        </c:scaling>
        <c:delete val="1"/>
        <c:axPos val="l"/>
        <c:numFmt formatCode="0" sourceLinked="1"/>
        <c:tickLblPos val="nextTo"/>
        <c:crossAx val="76400512"/>
        <c:crosses val="autoZero"/>
        <c:crossBetween val="between"/>
      </c:valAx>
    </c:plotArea>
    <c:legend>
      <c:legendPos val="r"/>
      <c:layout/>
    </c:legend>
    <c:plotVisOnly val="1"/>
    <c:dispBlanksAs val="gap"/>
  </c:chart>
  <c:externalData r:id="rId2"/>
</c:chartSpace>
</file>

<file path=ppt/charts/chart16.xml><?xml version="1.0" encoding="utf-8"?>
<c:chartSpace xmlns:c="http://schemas.openxmlformats.org/drawingml/2006/chart" xmlns:a="http://schemas.openxmlformats.org/drawingml/2006/main" xmlns:r="http://schemas.openxmlformats.org/officeDocument/2006/relationships">
  <c:date1904 val="1"/>
  <c:lang val="zh-CN"/>
  <c:clrMapOvr bg1="lt1" tx1="dk1" bg2="lt2" tx2="dk2" accent1="accent1" accent2="accent2" accent3="accent3" accent4="accent4" accent5="accent5" accent6="accent6" hlink="hlink" folHlink="folHlink"/>
  <c:chart>
    <c:plotArea>
      <c:layout>
        <c:manualLayout>
          <c:layoutTarget val="inner"/>
          <c:xMode val="edge"/>
          <c:yMode val="edge"/>
          <c:x val="4.3137254901960784E-2"/>
          <c:y val="1.0937406947103486E-2"/>
          <c:w val="0.63812193237118919"/>
          <c:h val="0.73442860183017789"/>
        </c:manualLayout>
      </c:layout>
      <c:barChart>
        <c:barDir val="col"/>
        <c:grouping val="clustered"/>
        <c:ser>
          <c:idx val="1"/>
          <c:order val="0"/>
          <c:tx>
            <c:strRef>
              <c:f>'骨骼动画时间分布-503'!$T$188</c:f>
              <c:strCache>
                <c:ptCount val="1"/>
                <c:pt idx="0">
                  <c:v>串行
优化</c:v>
                </c:pt>
              </c:strCache>
            </c:strRef>
          </c:tx>
          <c:dLbls>
            <c:dLblPos val="outEnd"/>
            <c:showVal val="1"/>
          </c:dLbls>
          <c:cat>
            <c:strRef>
              <c:f>'骨骼动画时间分布-503'!$U$187:$V$187</c:f>
              <c:strCache>
                <c:ptCount val="2"/>
                <c:pt idx="0">
                  <c:v>全局
动画渲染</c:v>
                </c:pt>
                <c:pt idx="1">
                  <c:v>局部
计算顶点</c:v>
                </c:pt>
              </c:strCache>
            </c:strRef>
          </c:cat>
          <c:val>
            <c:numRef>
              <c:f>'骨骼动画时间分布-503'!$U$188:$V$188</c:f>
              <c:numCache>
                <c:formatCode>0.0_ </c:formatCode>
                <c:ptCount val="2"/>
                <c:pt idx="0">
                  <c:v>4.9700000000000024</c:v>
                </c:pt>
                <c:pt idx="1">
                  <c:v>3.9299999999999997</c:v>
                </c:pt>
              </c:numCache>
            </c:numRef>
          </c:val>
        </c:ser>
        <c:ser>
          <c:idx val="2"/>
          <c:order val="1"/>
          <c:tx>
            <c:strRef>
              <c:f>'骨骼动画时间分布-503'!$T$189</c:f>
              <c:strCache>
                <c:ptCount val="1"/>
                <c:pt idx="0">
                  <c:v>CPU
OpenCL</c:v>
                </c:pt>
              </c:strCache>
            </c:strRef>
          </c:tx>
          <c:dLbls>
            <c:dLblPos val="outEnd"/>
            <c:showVal val="1"/>
          </c:dLbls>
          <c:cat>
            <c:strRef>
              <c:f>'骨骼动画时间分布-503'!$U$187:$V$187</c:f>
              <c:strCache>
                <c:ptCount val="2"/>
                <c:pt idx="0">
                  <c:v>全局
动画渲染</c:v>
                </c:pt>
                <c:pt idx="1">
                  <c:v>局部
计算顶点</c:v>
                </c:pt>
              </c:strCache>
            </c:strRef>
          </c:cat>
          <c:val>
            <c:numRef>
              <c:f>'骨骼动画时间分布-503'!$U$189:$V$189</c:f>
              <c:numCache>
                <c:formatCode>0.0</c:formatCode>
                <c:ptCount val="2"/>
                <c:pt idx="0">
                  <c:v>1.28</c:v>
                </c:pt>
                <c:pt idx="1">
                  <c:v>0.22</c:v>
                </c:pt>
              </c:numCache>
            </c:numRef>
          </c:val>
        </c:ser>
        <c:ser>
          <c:idx val="3"/>
          <c:order val="2"/>
          <c:tx>
            <c:strRef>
              <c:f>'骨骼动画时间分布-503'!$T$190</c:f>
              <c:strCache>
                <c:ptCount val="1"/>
                <c:pt idx="0">
                  <c:v>GLSL</c:v>
                </c:pt>
              </c:strCache>
            </c:strRef>
          </c:tx>
          <c:dLbls>
            <c:dLbl>
              <c:idx val="1"/>
              <c:layout>
                <c:manualLayout>
                  <c:x val="0"/>
                  <c:y val="3.003003003003004E-2"/>
                </c:manualLayout>
              </c:layout>
              <c:dLblPos val="outEnd"/>
              <c:showVal val="1"/>
            </c:dLbl>
            <c:dLblPos val="outEnd"/>
            <c:showVal val="1"/>
          </c:dLbls>
          <c:cat>
            <c:strRef>
              <c:f>'骨骼动画时间分布-503'!$U$187:$V$187</c:f>
              <c:strCache>
                <c:ptCount val="2"/>
                <c:pt idx="0">
                  <c:v>全局
动画渲染</c:v>
                </c:pt>
                <c:pt idx="1">
                  <c:v>局部
计算顶点</c:v>
                </c:pt>
              </c:strCache>
            </c:strRef>
          </c:cat>
          <c:val>
            <c:numRef>
              <c:f>'骨骼动画时间分布-503'!$U$190:$V$190</c:f>
              <c:numCache>
                <c:formatCode>0.00</c:formatCode>
                <c:ptCount val="2"/>
                <c:pt idx="0">
                  <c:v>0.78</c:v>
                </c:pt>
                <c:pt idx="1">
                  <c:v>2.0000000000000011E-2</c:v>
                </c:pt>
              </c:numCache>
            </c:numRef>
          </c:val>
        </c:ser>
        <c:ser>
          <c:idx val="4"/>
          <c:order val="3"/>
          <c:tx>
            <c:strRef>
              <c:f>'骨骼动画时间分布-503'!$T$191</c:f>
              <c:strCache>
                <c:ptCount val="1"/>
                <c:pt idx="0">
                  <c:v>CUDA</c:v>
                </c:pt>
              </c:strCache>
            </c:strRef>
          </c:tx>
          <c:dLbls>
            <c:dLblPos val="outEnd"/>
            <c:showVal val="1"/>
          </c:dLbls>
          <c:cat>
            <c:strRef>
              <c:f>'骨骼动画时间分布-503'!$U$187:$V$187</c:f>
              <c:strCache>
                <c:ptCount val="2"/>
                <c:pt idx="0">
                  <c:v>全局
动画渲染</c:v>
                </c:pt>
                <c:pt idx="1">
                  <c:v>局部
计算顶点</c:v>
                </c:pt>
              </c:strCache>
            </c:strRef>
          </c:cat>
          <c:val>
            <c:numRef>
              <c:f>'骨骼动画时间分布-503'!$U$191:$V$191</c:f>
              <c:numCache>
                <c:formatCode>General</c:formatCode>
                <c:ptCount val="2"/>
                <c:pt idx="0" formatCode="0.0">
                  <c:v>1.1399999999999972</c:v>
                </c:pt>
                <c:pt idx="1">
                  <c:v>0.1</c:v>
                </c:pt>
              </c:numCache>
            </c:numRef>
          </c:val>
        </c:ser>
        <c:ser>
          <c:idx val="0"/>
          <c:order val="4"/>
          <c:tx>
            <c:strRef>
              <c:f>'骨骼动画时间分布-503'!$T$192</c:f>
              <c:strCache>
                <c:ptCount val="1"/>
                <c:pt idx="0">
                  <c:v>GPU
OpenCL</c:v>
                </c:pt>
              </c:strCache>
            </c:strRef>
          </c:tx>
          <c:dLbls>
            <c:dLblPos val="outEnd"/>
            <c:showVal val="1"/>
          </c:dLbls>
          <c:cat>
            <c:strRef>
              <c:f>'骨骼动画时间分布-503'!$U$187:$V$187</c:f>
              <c:strCache>
                <c:ptCount val="2"/>
                <c:pt idx="0">
                  <c:v>全局
动画渲染</c:v>
                </c:pt>
                <c:pt idx="1">
                  <c:v>局部
计算顶点</c:v>
                </c:pt>
              </c:strCache>
            </c:strRef>
          </c:cat>
          <c:val>
            <c:numRef>
              <c:f>'骨骼动画时间分布-503'!$U$192:$V$192</c:f>
              <c:numCache>
                <c:formatCode>0.0</c:formatCode>
                <c:ptCount val="2"/>
                <c:pt idx="0">
                  <c:v>1</c:v>
                </c:pt>
                <c:pt idx="1">
                  <c:v>0.17</c:v>
                </c:pt>
              </c:numCache>
            </c:numRef>
          </c:val>
        </c:ser>
        <c:dLbls>
          <c:showVal val="1"/>
        </c:dLbls>
        <c:axId val="77701120"/>
        <c:axId val="77702656"/>
      </c:barChart>
      <c:catAx>
        <c:axId val="77701120"/>
        <c:scaling>
          <c:orientation val="minMax"/>
        </c:scaling>
        <c:axPos val="b"/>
        <c:tickLblPos val="nextTo"/>
        <c:crossAx val="77702656"/>
        <c:crosses val="autoZero"/>
        <c:auto val="1"/>
        <c:lblAlgn val="ctr"/>
        <c:lblOffset val="100"/>
      </c:catAx>
      <c:valAx>
        <c:axId val="77702656"/>
        <c:scaling>
          <c:orientation val="minMax"/>
        </c:scaling>
        <c:delete val="1"/>
        <c:axPos val="l"/>
        <c:numFmt formatCode="0.0_ " sourceLinked="1"/>
        <c:tickLblPos val="nextTo"/>
        <c:crossAx val="77701120"/>
        <c:crosses val="autoZero"/>
        <c:crossBetween val="between"/>
      </c:valAx>
    </c:plotArea>
    <c:legend>
      <c:legendPos val="r"/>
      <c:layout>
        <c:manualLayout>
          <c:xMode val="edge"/>
          <c:yMode val="edge"/>
          <c:x val="0.71378632082754356"/>
          <c:y val="0.1315294047966562"/>
          <c:w val="0.17197045329546051"/>
          <c:h val="0.86847036012390344"/>
        </c:manualLayout>
      </c:layout>
    </c:legend>
    <c:plotVisOnly val="1"/>
    <c:dispBlanksAs val="gap"/>
  </c:chart>
  <c:externalData r:id="rId2"/>
</c:chartSpace>
</file>

<file path=ppt/charts/chart17.xml><?xml version="1.0" encoding="utf-8"?>
<c:chartSpace xmlns:c="http://schemas.openxmlformats.org/drawingml/2006/chart" xmlns:a="http://schemas.openxmlformats.org/drawingml/2006/main" xmlns:r="http://schemas.openxmlformats.org/officeDocument/2006/relationships">
  <c:date1904 val="1"/>
  <c:lang val="zh-CN"/>
  <c:chart>
    <c:plotArea>
      <c:layout>
        <c:manualLayout>
          <c:layoutTarget val="inner"/>
          <c:xMode val="edge"/>
          <c:yMode val="edge"/>
          <c:x val="0.11387372058095829"/>
          <c:y val="8.2551594746716708E-2"/>
          <c:w val="0.60539877939733833"/>
          <c:h val="0.67511545109394244"/>
        </c:manualLayout>
      </c:layout>
      <c:barChart>
        <c:barDir val="bar"/>
        <c:grouping val="clustered"/>
        <c:ser>
          <c:idx val="0"/>
          <c:order val="0"/>
          <c:tx>
            <c:strRef>
              <c:f>'骨骼动画时间分布-508'!$K$402</c:f>
              <c:strCache>
                <c:ptCount val="1"/>
                <c:pt idx="0">
                  <c:v>CPU
OpenCL</c:v>
                </c:pt>
              </c:strCache>
            </c:strRef>
          </c:tx>
          <c:dLbls>
            <c:dLbl>
              <c:idx val="0"/>
              <c:layout>
                <c:manualLayout>
                  <c:x val="1.7640573318632911E-2"/>
                  <c:y val="3.7523452157598502E-2"/>
                </c:manualLayout>
              </c:layout>
              <c:dLblPos val="outEnd"/>
              <c:showVal val="1"/>
            </c:dLbl>
            <c:dLblPos val="outEnd"/>
            <c:showVal val="1"/>
          </c:dLbls>
          <c:val>
            <c:numRef>
              <c:f>'骨骼动画时间分布-508'!$K$403:$K$406</c:f>
              <c:numCache>
                <c:formatCode>0.0_ </c:formatCode>
                <c:ptCount val="4"/>
                <c:pt idx="0">
                  <c:v>1.83448275862069</c:v>
                </c:pt>
                <c:pt idx="1">
                  <c:v>4.5157232704402475</c:v>
                </c:pt>
                <c:pt idx="2">
                  <c:v>5.3353658536585371</c:v>
                </c:pt>
                <c:pt idx="3">
                  <c:v>5.8620689655172376</c:v>
                </c:pt>
              </c:numCache>
            </c:numRef>
          </c:val>
        </c:ser>
        <c:ser>
          <c:idx val="1"/>
          <c:order val="1"/>
          <c:tx>
            <c:strRef>
              <c:f>'骨骼动画时间分布-508'!$L$402</c:f>
              <c:strCache>
                <c:ptCount val="1"/>
                <c:pt idx="0">
                  <c:v>GPU
OpenCL</c:v>
                </c:pt>
              </c:strCache>
            </c:strRef>
          </c:tx>
          <c:dLbls>
            <c:dLbl>
              <c:idx val="1"/>
              <c:layout>
                <c:manualLayout>
                  <c:x val="8.820286659316454E-3"/>
                  <c:y val="0"/>
                </c:manualLayout>
              </c:layout>
              <c:dLblPos val="outEnd"/>
              <c:showVal val="1"/>
            </c:dLbl>
            <c:dLbl>
              <c:idx val="2"/>
              <c:layout>
                <c:manualLayout>
                  <c:x val="1.7640573318632911E-2"/>
                  <c:y val="3.4396100464444503E-17"/>
                </c:manualLayout>
              </c:layout>
              <c:dLblPos val="outEnd"/>
              <c:showVal val="1"/>
            </c:dLbl>
            <c:dLblPos val="outEnd"/>
            <c:showVal val="1"/>
          </c:dLbls>
          <c:val>
            <c:numRef>
              <c:f>'骨骼动画时间分布-508'!$L$403:$L$406</c:f>
              <c:numCache>
                <c:formatCode>0.0_ </c:formatCode>
                <c:ptCount val="4"/>
                <c:pt idx="0">
                  <c:v>1.3711340206185567</c:v>
                </c:pt>
                <c:pt idx="1">
                  <c:v>3.355140186915869</c:v>
                </c:pt>
                <c:pt idx="2">
                  <c:v>3.871681415929185</c:v>
                </c:pt>
                <c:pt idx="3">
                  <c:v>4.3220338983050501</c:v>
                </c:pt>
              </c:numCache>
            </c:numRef>
          </c:val>
        </c:ser>
        <c:ser>
          <c:idx val="2"/>
          <c:order val="2"/>
          <c:tx>
            <c:strRef>
              <c:f>'骨骼动画时间分布-508'!$M$402</c:f>
              <c:strCache>
                <c:ptCount val="1"/>
                <c:pt idx="0">
                  <c:v>GPU
CUDA</c:v>
                </c:pt>
              </c:strCache>
            </c:strRef>
          </c:tx>
          <c:dLbls>
            <c:dLbl>
              <c:idx val="0"/>
              <c:layout>
                <c:manualLayout>
                  <c:x val="-1.3230429988974642E-2"/>
                  <c:y val="-2.251407129455903E-2"/>
                </c:manualLayout>
              </c:layout>
              <c:dLblPos val="outEnd"/>
              <c:showVal val="1"/>
            </c:dLbl>
            <c:dLblPos val="outEnd"/>
            <c:showVal val="1"/>
          </c:dLbls>
          <c:val>
            <c:numRef>
              <c:f>'骨骼动画时间分布-508'!$M$403:$M$406</c:f>
              <c:numCache>
                <c:formatCode>0.0_ </c:formatCode>
                <c:ptCount val="4"/>
                <c:pt idx="0">
                  <c:v>1</c:v>
                </c:pt>
                <c:pt idx="1">
                  <c:v>2.5551601423487544</c:v>
                </c:pt>
                <c:pt idx="2">
                  <c:v>3.0918727915194344</c:v>
                </c:pt>
                <c:pt idx="3">
                  <c:v>3.4228187919463084</c:v>
                </c:pt>
              </c:numCache>
            </c:numRef>
          </c:val>
        </c:ser>
        <c:axId val="160855936"/>
        <c:axId val="163188736"/>
      </c:barChart>
      <c:catAx>
        <c:axId val="160855936"/>
        <c:scaling>
          <c:orientation val="minMax"/>
        </c:scaling>
        <c:axPos val="l"/>
        <c:tickLblPos val="nextTo"/>
        <c:crossAx val="163188736"/>
        <c:crosses val="autoZero"/>
        <c:auto val="1"/>
        <c:lblAlgn val="ctr"/>
        <c:lblOffset val="100"/>
      </c:catAx>
      <c:valAx>
        <c:axId val="163188736"/>
        <c:scaling>
          <c:orientation val="minMax"/>
        </c:scaling>
        <c:axPos val="b"/>
        <c:majorGridlines/>
        <c:numFmt formatCode="0.0_ " sourceLinked="1"/>
        <c:tickLblPos val="nextTo"/>
        <c:crossAx val="160855936"/>
        <c:crosses val="autoZero"/>
        <c:crossBetween val="between"/>
      </c:valAx>
    </c:plotArea>
    <c:legend>
      <c:legendPos val="r"/>
      <c:layout/>
    </c:legend>
    <c:plotVisOnly val="1"/>
  </c:chart>
  <c:txPr>
    <a:bodyPr/>
    <a:lstStyle/>
    <a:p>
      <a:pPr>
        <a:defRPr sz="1600" baseline="0">
          <a:latin typeface="Thonburi" pitchFamily="34" charset="-34"/>
          <a:ea typeface="宋体" pitchFamily="2" charset="-122"/>
          <a:cs typeface="Thonburi" pitchFamily="34" charset="-34"/>
        </a:defRPr>
      </a:pPr>
      <a:endParaRPr lang="zh-CN"/>
    </a:p>
  </c:txPr>
  <c:externalData r:id="rId1"/>
</c:chartSpace>
</file>

<file path=ppt/charts/chart18.xml><?xml version="1.0" encoding="utf-8"?>
<c:chartSpace xmlns:c="http://schemas.openxmlformats.org/drawingml/2006/chart" xmlns:a="http://schemas.openxmlformats.org/drawingml/2006/main" xmlns:r="http://schemas.openxmlformats.org/officeDocument/2006/relationships">
  <c:date1904 val="1"/>
  <c:lang val="zh-CN"/>
  <c:chart>
    <c:title>
      <c:tx>
        <c:rich>
          <a:bodyPr/>
          <a:lstStyle/>
          <a:p>
            <a:pPr algn="ctr">
              <a:defRPr/>
            </a:pPr>
            <a:r>
              <a:rPr lang="zh-CN"/>
              <a:t>耗时分布图</a:t>
            </a:r>
            <a:r>
              <a:rPr lang="en-US"/>
              <a:t> </a:t>
            </a:r>
            <a:r>
              <a:rPr lang="zh-CN"/>
              <a:t>串行未优化</a:t>
            </a:r>
          </a:p>
        </c:rich>
      </c:tx>
      <c:layout>
        <c:manualLayout>
          <c:xMode val="edge"/>
          <c:yMode val="edge"/>
          <c:x val="0.24898406130147699"/>
          <c:y val="7.3795275590551171E-2"/>
        </c:manualLayout>
      </c:layout>
    </c:title>
    <c:plotArea>
      <c:layout/>
      <c:barChart>
        <c:barDir val="bar"/>
        <c:grouping val="clustered"/>
        <c:ser>
          <c:idx val="0"/>
          <c:order val="0"/>
          <c:dPt>
            <c:idx val="0"/>
            <c:spPr>
              <a:solidFill>
                <a:schemeClr val="accent5"/>
              </a:solidFill>
            </c:spPr>
          </c:dPt>
          <c:dPt>
            <c:idx val="1"/>
            <c:spPr>
              <a:solidFill>
                <a:schemeClr val="accent3"/>
              </a:solidFill>
            </c:spPr>
          </c:dPt>
          <c:dPt>
            <c:idx val="2"/>
            <c:spPr>
              <a:solidFill>
                <a:schemeClr val="accent2"/>
              </a:solidFill>
            </c:spPr>
          </c:dPt>
          <c:dLbls>
            <c:showVal val="1"/>
          </c:dLbls>
          <c:cat>
            <c:strRef>
              <c:f>'PM-508'!$D$17:$G$17</c:f>
              <c:strCache>
                <c:ptCount val="4"/>
                <c:pt idx="0">
                  <c:v>CPU重置顶点</c:v>
                </c:pt>
                <c:pt idx="1">
                  <c:v>CPU计算顶点</c:v>
                </c:pt>
                <c:pt idx="2">
                  <c:v>GPU渲染面片</c:v>
                </c:pt>
                <c:pt idx="3">
                  <c:v>异步等待或重叠</c:v>
                </c:pt>
              </c:strCache>
            </c:strRef>
          </c:cat>
          <c:val>
            <c:numRef>
              <c:f>'PM-508'!$D$19:$G$19</c:f>
              <c:numCache>
                <c:formatCode>0%</c:formatCode>
                <c:ptCount val="4"/>
                <c:pt idx="0">
                  <c:v>0.21495327102803741</c:v>
                </c:pt>
                <c:pt idx="1">
                  <c:v>0.50233644859813076</c:v>
                </c:pt>
                <c:pt idx="2">
                  <c:v>0.38785046728974754</c:v>
                </c:pt>
                <c:pt idx="3">
                  <c:v>0.10514018691588772</c:v>
                </c:pt>
              </c:numCache>
            </c:numRef>
          </c:val>
        </c:ser>
        <c:dLbls>
          <c:showVal val="1"/>
        </c:dLbls>
        <c:gapWidth val="75"/>
        <c:axId val="77749632"/>
        <c:axId val="77763712"/>
      </c:barChart>
      <c:catAx>
        <c:axId val="77749632"/>
        <c:scaling>
          <c:orientation val="minMax"/>
        </c:scaling>
        <c:axPos val="l"/>
        <c:numFmt formatCode="0_ " sourceLinked="1"/>
        <c:tickLblPos val="nextTo"/>
        <c:crossAx val="77763712"/>
        <c:crosses val="autoZero"/>
        <c:auto val="1"/>
        <c:lblAlgn val="ctr"/>
        <c:lblOffset val="100"/>
      </c:catAx>
      <c:valAx>
        <c:axId val="77763712"/>
        <c:scaling>
          <c:orientation val="minMax"/>
        </c:scaling>
        <c:axPos val="b"/>
        <c:numFmt formatCode="0%" sourceLinked="1"/>
        <c:majorTickMark val="none"/>
        <c:tickLblPos val="nextTo"/>
        <c:crossAx val="77749632"/>
        <c:crosses val="autoZero"/>
        <c:crossBetween val="between"/>
      </c:valAx>
    </c:plotArea>
    <c:plotVisOnly val="1"/>
    <c:dispBlanksAs val="gap"/>
  </c:chart>
  <c:txPr>
    <a:bodyPr/>
    <a:lstStyle/>
    <a:p>
      <a:pPr>
        <a:defRPr sz="1400"/>
      </a:pPr>
      <a:endParaRPr lang="zh-CN"/>
    </a:p>
  </c:txPr>
  <c:externalData r:id="rId1"/>
</c:chartSpace>
</file>

<file path=ppt/charts/chart19.xml><?xml version="1.0" encoding="utf-8"?>
<c:chartSpace xmlns:c="http://schemas.openxmlformats.org/drawingml/2006/chart" xmlns:a="http://schemas.openxmlformats.org/drawingml/2006/main" xmlns:r="http://schemas.openxmlformats.org/officeDocument/2006/relationships">
  <c:date1904 val="1"/>
  <c:lang val="zh-CN"/>
  <c:chart>
    <c:title>
      <c:tx>
        <c:rich>
          <a:bodyPr/>
          <a:lstStyle/>
          <a:p>
            <a:pPr>
              <a:defRPr/>
            </a:pPr>
            <a:r>
              <a:rPr lang="zh-CN"/>
              <a:t>基于</a:t>
            </a:r>
            <a:r>
              <a:rPr lang="en-US"/>
              <a:t>OpenCL</a:t>
            </a:r>
            <a:r>
              <a:rPr lang="zh-CN"/>
              <a:t>的粒子系统</a:t>
            </a:r>
            <a:endParaRPr lang="en-US"/>
          </a:p>
          <a:p>
            <a:pPr>
              <a:defRPr/>
            </a:pPr>
            <a:r>
              <a:rPr lang="zh-CN"/>
              <a:t>加速比</a:t>
            </a:r>
          </a:p>
        </c:rich>
      </c:tx>
      <c:layout/>
    </c:title>
    <c:plotArea>
      <c:layout/>
      <c:lineChart>
        <c:grouping val="standard"/>
        <c:ser>
          <c:idx val="0"/>
          <c:order val="0"/>
          <c:tx>
            <c:strRef>
              <c:f>Particle!$K$98</c:f>
              <c:strCache>
                <c:ptCount val="1"/>
                <c:pt idx="0">
                  <c:v>OpenCL
CPU</c:v>
                </c:pt>
              </c:strCache>
            </c:strRef>
          </c:tx>
          <c:dLbls>
            <c:dLbl>
              <c:idx val="0"/>
              <c:layout>
                <c:manualLayout>
                  <c:x val="4.1548630783758297E-2"/>
                  <c:y val="4.4312377619464424E-2"/>
                </c:manualLayout>
              </c:layout>
              <c:dLblPos val="t"/>
              <c:showVal val="1"/>
            </c:dLbl>
            <c:dLbl>
              <c:idx val="1"/>
              <c:layout>
                <c:manualLayout>
                  <c:x val="0"/>
                  <c:y val="0"/>
                </c:manualLayout>
              </c:layout>
              <c:dLblPos val="t"/>
              <c:showVal val="1"/>
            </c:dLbl>
            <c:dLbl>
              <c:idx val="2"/>
              <c:layout>
                <c:manualLayout>
                  <c:x val="0"/>
                  <c:y val="3.1746031746031744E-2"/>
                </c:manualLayout>
              </c:layout>
              <c:dLblPos val="t"/>
              <c:showVal val="1"/>
            </c:dLbl>
            <c:dLblPos val="t"/>
            <c:showVal val="1"/>
          </c:dLbls>
          <c:cat>
            <c:strRef>
              <c:f>Particle!$L$97:$N$97</c:f>
              <c:strCache>
                <c:ptCount val="3"/>
                <c:pt idx="0">
                  <c:v>10K</c:v>
                </c:pt>
                <c:pt idx="1">
                  <c:v>100K</c:v>
                </c:pt>
                <c:pt idx="2">
                  <c:v>1000K</c:v>
                </c:pt>
              </c:strCache>
            </c:strRef>
          </c:cat>
          <c:val>
            <c:numRef>
              <c:f>Particle!$L$98:$N$98</c:f>
              <c:numCache>
                <c:formatCode>0.0_ </c:formatCode>
                <c:ptCount val="3"/>
                <c:pt idx="0">
                  <c:v>1.8856088560885611</c:v>
                </c:pt>
                <c:pt idx="1">
                  <c:v>3.4242424242424243</c:v>
                </c:pt>
                <c:pt idx="2">
                  <c:v>2.7586206896551726</c:v>
                </c:pt>
              </c:numCache>
            </c:numRef>
          </c:val>
        </c:ser>
        <c:ser>
          <c:idx val="1"/>
          <c:order val="1"/>
          <c:tx>
            <c:strRef>
              <c:f>Particle!$K$99</c:f>
              <c:strCache>
                <c:ptCount val="1"/>
                <c:pt idx="0">
                  <c:v>OpenCL
GPU</c:v>
                </c:pt>
              </c:strCache>
            </c:strRef>
          </c:tx>
          <c:dLbls>
            <c:dLblPos val="t"/>
            <c:showVal val="1"/>
          </c:dLbls>
          <c:cat>
            <c:strRef>
              <c:f>Particle!$L$97:$N$97</c:f>
              <c:strCache>
                <c:ptCount val="3"/>
                <c:pt idx="0">
                  <c:v>10K</c:v>
                </c:pt>
                <c:pt idx="1">
                  <c:v>100K</c:v>
                </c:pt>
                <c:pt idx="2">
                  <c:v>1000K</c:v>
                </c:pt>
              </c:strCache>
            </c:strRef>
          </c:cat>
          <c:val>
            <c:numRef>
              <c:f>Particle!$L$99:$N$99</c:f>
              <c:numCache>
                <c:formatCode>0_ </c:formatCode>
                <c:ptCount val="3"/>
                <c:pt idx="0">
                  <c:v>12.775</c:v>
                </c:pt>
                <c:pt idx="1">
                  <c:v>64.571428571428569</c:v>
                </c:pt>
                <c:pt idx="2">
                  <c:v>91.168091168091166</c:v>
                </c:pt>
              </c:numCache>
            </c:numRef>
          </c:val>
        </c:ser>
        <c:marker val="1"/>
        <c:axId val="76170368"/>
        <c:axId val="76171904"/>
      </c:lineChart>
      <c:catAx>
        <c:axId val="76170368"/>
        <c:scaling>
          <c:orientation val="minMax"/>
        </c:scaling>
        <c:axPos val="b"/>
        <c:tickLblPos val="nextTo"/>
        <c:crossAx val="76171904"/>
        <c:crosses val="autoZero"/>
        <c:auto val="1"/>
        <c:lblAlgn val="ctr"/>
        <c:lblOffset val="100"/>
      </c:catAx>
      <c:valAx>
        <c:axId val="76171904"/>
        <c:scaling>
          <c:orientation val="minMax"/>
        </c:scaling>
        <c:axPos val="l"/>
        <c:numFmt formatCode="0.0_ " sourceLinked="1"/>
        <c:tickLblPos val="nextTo"/>
        <c:crossAx val="76170368"/>
        <c:crosses val="autoZero"/>
        <c:crossBetween val="between"/>
      </c:valAx>
    </c:plotArea>
    <c:legend>
      <c:legendPos val="r"/>
      <c:layout/>
    </c:legend>
    <c:plotVisOnly val="1"/>
    <c:dispBlanksAs val="gap"/>
  </c:chart>
  <c:txPr>
    <a:bodyPr/>
    <a:lstStyle/>
    <a:p>
      <a:pPr>
        <a:defRPr sz="1800"/>
      </a:pPr>
      <a:endParaRPr lang="zh-CN"/>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CN"/>
  <c:clrMapOvr bg1="lt1" tx1="dk1" bg2="lt2" tx2="dk2" accent1="accent1" accent2="accent2" accent3="accent3" accent4="accent4" accent5="accent5" accent6="accent6" hlink="hlink" folHlink="folHlink"/>
  <c:chart>
    <c:title>
      <c:tx>
        <c:rich>
          <a:bodyPr/>
          <a:lstStyle/>
          <a:p>
            <a:pPr>
              <a:defRPr/>
            </a:pPr>
            <a:r>
              <a:rPr lang="zh-CN" altLang="en-US" sz="1200">
                <a:latin typeface="幼圆" pitchFamily="49" charset="-122"/>
                <a:ea typeface="幼圆" pitchFamily="49" charset="-122"/>
              </a:rPr>
              <a:t>串行优化</a:t>
            </a:r>
          </a:p>
        </c:rich>
      </c:tx>
      <c:layout>
        <c:manualLayout>
          <c:xMode val="edge"/>
          <c:yMode val="edge"/>
          <c:x val="0.19461084500744791"/>
          <c:y val="0.85239517934596543"/>
        </c:manualLayout>
      </c:layout>
      <c:overlay val="1"/>
    </c:title>
    <c:plotArea>
      <c:layout/>
      <c:pieChart>
        <c:varyColors val="1"/>
        <c:ser>
          <c:idx val="0"/>
          <c:order val="0"/>
          <c:dLbls>
            <c:dLbl>
              <c:idx val="1"/>
              <c:spPr/>
              <c:txPr>
                <a:bodyPr/>
                <a:lstStyle/>
                <a:p>
                  <a:pPr>
                    <a:defRPr sz="1600" b="1"/>
                  </a:pPr>
                  <a:endParaRPr lang="zh-CN"/>
                </a:p>
              </c:txPr>
            </c:dLbl>
            <c:dLblPos val="bestFit"/>
            <c:showVal val="1"/>
            <c:showLeaderLines val="1"/>
          </c:dLbls>
          <c:cat>
            <c:strRef>
              <c:f>('骨骼动画时间分布-503'!$E$11,'骨骼动画时间分布-503'!$G$11,'骨骼动画时间分布-503'!$I$11,'骨骼动画时间分布-503'!$K$11)</c:f>
              <c:strCache>
                <c:ptCount val="4"/>
                <c:pt idx="0">
                  <c:v>CPU计算骨骼</c:v>
                </c:pt>
                <c:pt idx="1">
                  <c:v>CPU计算顶点</c:v>
                </c:pt>
                <c:pt idx="2">
                  <c:v>GPU渲染面片</c:v>
                </c:pt>
                <c:pt idx="3">
                  <c:v>其它</c:v>
                </c:pt>
              </c:strCache>
            </c:strRef>
          </c:cat>
          <c:val>
            <c:numRef>
              <c:f>('骨骼动画时间分布-503'!$E$20,'骨骼动画时间分布-503'!$G$20,'骨骼动画时间分布-503'!$I$20,'骨骼动画时间分布-503'!$K$20)</c:f>
              <c:numCache>
                <c:formatCode>0%</c:formatCode>
                <c:ptCount val="4"/>
                <c:pt idx="0">
                  <c:v>3.6217303822937655E-2</c:v>
                </c:pt>
                <c:pt idx="1">
                  <c:v>0.79074446680080623</c:v>
                </c:pt>
                <c:pt idx="2">
                  <c:v>0.15090543259557418</c:v>
                </c:pt>
                <c:pt idx="3">
                  <c:v>2.2132796780684132E-2</c:v>
                </c:pt>
              </c:numCache>
            </c:numRef>
          </c:val>
        </c:ser>
        <c:dLbls>
          <c:showVal val="1"/>
        </c:dLbls>
        <c:firstSliceAng val="0"/>
      </c:pieChart>
    </c:plotArea>
    <c:legend>
      <c:legendPos val="r"/>
      <c:legendEntry>
        <c:idx val="1"/>
        <c:txPr>
          <a:bodyPr/>
          <a:lstStyle/>
          <a:p>
            <a:pPr rtl="0">
              <a:defRPr b="1">
                <a:solidFill>
                  <a:srgbClr val="C00000"/>
                </a:solidFill>
              </a:defRPr>
            </a:pPr>
            <a:endParaRPr lang="zh-CN"/>
          </a:p>
        </c:txPr>
      </c:legendEntry>
      <c:layout/>
      <c:txPr>
        <a:bodyPr/>
        <a:lstStyle/>
        <a:p>
          <a:pPr rtl="0">
            <a:defRPr/>
          </a:pPr>
          <a:endParaRPr lang="zh-CN"/>
        </a:p>
      </c:txPr>
    </c:legend>
    <c:plotVisOnly val="1"/>
    <c:dispBlanksAs val="zero"/>
  </c:chart>
  <c:externalData r:id="rId2"/>
</c:chartSpace>
</file>

<file path=ppt/charts/chart3.xml><?xml version="1.0" encoding="utf-8"?>
<c:chartSpace xmlns:c="http://schemas.openxmlformats.org/drawingml/2006/chart" xmlns:a="http://schemas.openxmlformats.org/drawingml/2006/main" xmlns:r="http://schemas.openxmlformats.org/officeDocument/2006/relationships">
  <c:lang val="zh-CN"/>
  <c:clrMapOvr bg1="lt1" tx1="dk1" bg2="lt2" tx2="dk2" accent1="accent1" accent2="accent2" accent3="accent3" accent4="accent4" accent5="accent5" accent6="accent6" hlink="hlink" folHlink="folHlink"/>
  <c:chart>
    <c:title>
      <c:tx>
        <c:rich>
          <a:bodyPr/>
          <a:lstStyle/>
          <a:p>
            <a:pPr>
              <a:defRPr/>
            </a:pPr>
            <a:r>
              <a:rPr lang="zh-CN" altLang="en-US" sz="1200">
                <a:latin typeface="幼圆" pitchFamily="49" charset="-122"/>
                <a:ea typeface="幼圆" pitchFamily="49" charset="-122"/>
              </a:rPr>
              <a:t>指令并行</a:t>
            </a:r>
          </a:p>
        </c:rich>
      </c:tx>
      <c:layout>
        <c:manualLayout>
          <c:xMode val="edge"/>
          <c:yMode val="edge"/>
          <c:x val="0.35391199988173411"/>
          <c:y val="0.85572019913548525"/>
        </c:manualLayout>
      </c:layout>
      <c:overlay val="1"/>
    </c:title>
    <c:plotArea>
      <c:layout/>
      <c:pieChart>
        <c:varyColors val="1"/>
        <c:ser>
          <c:idx val="0"/>
          <c:order val="0"/>
          <c:dLbls>
            <c:dLbl>
              <c:idx val="1"/>
              <c:spPr/>
              <c:txPr>
                <a:bodyPr/>
                <a:lstStyle/>
                <a:p>
                  <a:pPr>
                    <a:defRPr sz="1600" b="1"/>
                  </a:pPr>
                  <a:endParaRPr lang="zh-CN"/>
                </a:p>
              </c:txPr>
            </c:dLbl>
            <c:dLblPos val="bestFit"/>
            <c:showVal val="1"/>
            <c:showLeaderLines val="1"/>
          </c:dLbls>
          <c:cat>
            <c:strRef>
              <c:f>('骨骼动画时间分布-503'!$E$11,'骨骼动画时间分布-503'!$G$11,'骨骼动画时间分布-503'!$I$11,'骨骼动画时间分布-503'!$K$11)</c:f>
              <c:strCache>
                <c:ptCount val="4"/>
                <c:pt idx="0">
                  <c:v>CPU计算骨骼</c:v>
                </c:pt>
                <c:pt idx="1">
                  <c:v>CPU计算顶点</c:v>
                </c:pt>
                <c:pt idx="2">
                  <c:v>GPU渲染面片</c:v>
                </c:pt>
                <c:pt idx="3">
                  <c:v>其它</c:v>
                </c:pt>
              </c:strCache>
            </c:strRef>
          </c:cat>
          <c:val>
            <c:numRef>
              <c:f>('骨骼动画时间分布-503'!$E$51,'骨骼动画时间分布-503'!$G$51,'骨骼动画时间分布-503'!$I$51,'骨骼动画时间分布-503'!$K$51)</c:f>
              <c:numCache>
                <c:formatCode>0%</c:formatCode>
                <c:ptCount val="4"/>
                <c:pt idx="0">
                  <c:v>9.230769230769259E-2</c:v>
                </c:pt>
                <c:pt idx="1">
                  <c:v>0.4923076923076935</c:v>
                </c:pt>
                <c:pt idx="2">
                  <c:v>0.3846153846153848</c:v>
                </c:pt>
                <c:pt idx="3">
                  <c:v>3.0769230769230802E-2</c:v>
                </c:pt>
              </c:numCache>
            </c:numRef>
          </c:val>
        </c:ser>
        <c:dLbls>
          <c:showVal val="1"/>
        </c:dLbls>
        <c:firstSliceAng val="0"/>
      </c:pieChart>
    </c:plotArea>
    <c:plotVisOnly val="1"/>
    <c:dispBlanksAs val="zero"/>
  </c:chart>
  <c:externalData r:id="rId2"/>
</c:chartSpace>
</file>

<file path=ppt/charts/chart4.xml><?xml version="1.0" encoding="utf-8"?>
<c:chartSpace xmlns:c="http://schemas.openxmlformats.org/drawingml/2006/chart" xmlns:a="http://schemas.openxmlformats.org/drawingml/2006/main" xmlns:r="http://schemas.openxmlformats.org/officeDocument/2006/relationships">
  <c:date1904 val="1"/>
  <c:lang val="zh-CN"/>
  <c:clrMapOvr bg1="lt1" tx1="dk1" bg2="lt2" tx2="dk2" accent1="accent1" accent2="accent2" accent3="accent3" accent4="accent4" accent5="accent5" accent6="accent6" hlink="hlink" folHlink="folHlink"/>
  <c:chart>
    <c:title>
      <c:tx>
        <c:rich>
          <a:bodyPr/>
          <a:lstStyle/>
          <a:p>
            <a:pPr>
              <a:defRPr/>
            </a:pPr>
            <a:r>
              <a:rPr lang="zh-CN" altLang="en-US" sz="1200">
                <a:latin typeface="幼圆" pitchFamily="49" charset="-122"/>
                <a:ea typeface="幼圆" pitchFamily="49" charset="-122"/>
              </a:rPr>
              <a:t>线程并行</a:t>
            </a:r>
          </a:p>
        </c:rich>
      </c:tx>
      <c:layout>
        <c:manualLayout>
          <c:xMode val="edge"/>
          <c:yMode val="edge"/>
          <c:x val="0.35391199988173411"/>
          <c:y val="0.85572011103525869"/>
        </c:manualLayout>
      </c:layout>
      <c:overlay val="1"/>
    </c:title>
    <c:plotArea>
      <c:layout/>
      <c:pieChart>
        <c:varyColors val="1"/>
        <c:ser>
          <c:idx val="0"/>
          <c:order val="0"/>
          <c:dLbls>
            <c:dLbl>
              <c:idx val="1"/>
              <c:spPr/>
              <c:txPr>
                <a:bodyPr/>
                <a:lstStyle/>
                <a:p>
                  <a:pPr>
                    <a:defRPr sz="1600" b="1"/>
                  </a:pPr>
                  <a:endParaRPr lang="zh-CN"/>
                </a:p>
              </c:txPr>
            </c:dLbl>
            <c:dLblPos val="bestFit"/>
            <c:showVal val="1"/>
            <c:showLeaderLines val="1"/>
          </c:dLbls>
          <c:cat>
            <c:strRef>
              <c:f>('骨骼动画时间分布-503'!$E$11,'骨骼动画时间分布-503'!$G$11,'骨骼动画时间分布-503'!$I$11,'骨骼动画时间分布-503'!$K$11)</c:f>
              <c:strCache>
                <c:ptCount val="4"/>
                <c:pt idx="0">
                  <c:v>CPU计算骨骼</c:v>
                </c:pt>
                <c:pt idx="1">
                  <c:v>CPU计算顶点</c:v>
                </c:pt>
                <c:pt idx="2">
                  <c:v>GPU渲染面片</c:v>
                </c:pt>
                <c:pt idx="3">
                  <c:v>其它</c:v>
                </c:pt>
              </c:strCache>
            </c:strRef>
          </c:cat>
          <c:val>
            <c:numRef>
              <c:f>('骨骼动画时间分布-503'!$E$39,'骨骼动画时间分布-503'!$G$39,'骨骼动画时间分布-503'!$I$39,'骨骼动画时间分布-503'!$K$39)</c:f>
              <c:numCache>
                <c:formatCode>0%</c:formatCode>
                <c:ptCount val="4"/>
                <c:pt idx="0">
                  <c:v>5.4878048780487756E-2</c:v>
                </c:pt>
                <c:pt idx="1">
                  <c:v>0.29878048780487959</c:v>
                </c:pt>
                <c:pt idx="2">
                  <c:v>0.22865853658536617</c:v>
                </c:pt>
                <c:pt idx="3">
                  <c:v>0.41768292682926944</c:v>
                </c:pt>
              </c:numCache>
            </c:numRef>
          </c:val>
        </c:ser>
        <c:dLbls>
          <c:showVal val="1"/>
        </c:dLbls>
        <c:firstSliceAng val="0"/>
      </c:pieChart>
    </c:plotArea>
    <c:plotVisOnly val="1"/>
    <c:dispBlanksAs val="zero"/>
  </c:chart>
  <c:externalData r:id="rId2"/>
</c:chartSpace>
</file>

<file path=ppt/charts/chart5.xml><?xml version="1.0" encoding="utf-8"?>
<c:chartSpace xmlns:c="http://schemas.openxmlformats.org/drawingml/2006/chart" xmlns:a="http://schemas.openxmlformats.org/drawingml/2006/main" xmlns:r="http://schemas.openxmlformats.org/officeDocument/2006/relationships">
  <c:date1904 val="1"/>
  <c:lang val="zh-CN"/>
  <c:clrMapOvr bg1="lt1" tx1="dk1" bg2="lt2" tx2="dk2" accent1="accent1" accent2="accent2" accent3="accent3" accent4="accent4" accent5="accent5" accent6="accent6" hlink="hlink" folHlink="folHlink"/>
  <c:chart>
    <c:title>
      <c:tx>
        <c:rich>
          <a:bodyPr/>
          <a:lstStyle/>
          <a:p>
            <a:pPr>
              <a:defRPr/>
            </a:pPr>
            <a:r>
              <a:rPr lang="zh-CN" altLang="en-US" sz="1200">
                <a:latin typeface="幼圆" pitchFamily="49" charset="-122"/>
                <a:ea typeface="幼圆" pitchFamily="49" charset="-122"/>
              </a:rPr>
              <a:t>线程与指令并行</a:t>
            </a:r>
          </a:p>
        </c:rich>
      </c:tx>
      <c:layout>
        <c:manualLayout>
          <c:xMode val="edge"/>
          <c:yMode val="edge"/>
          <c:x val="0.10965536593274625"/>
          <c:y val="0.85239537174256952"/>
        </c:manualLayout>
      </c:layout>
      <c:overlay val="1"/>
    </c:title>
    <c:plotArea>
      <c:layout/>
      <c:pieChart>
        <c:varyColors val="1"/>
        <c:ser>
          <c:idx val="0"/>
          <c:order val="0"/>
          <c:dLbls>
            <c:dLbl>
              <c:idx val="1"/>
              <c:spPr/>
              <c:txPr>
                <a:bodyPr/>
                <a:lstStyle/>
                <a:p>
                  <a:pPr>
                    <a:defRPr sz="1600" b="1"/>
                  </a:pPr>
                  <a:endParaRPr lang="zh-CN"/>
                </a:p>
              </c:txPr>
            </c:dLbl>
            <c:dLblPos val="bestFit"/>
            <c:showVal val="1"/>
            <c:showLeaderLines val="1"/>
          </c:dLbls>
          <c:cat>
            <c:strRef>
              <c:f>('骨骼动画时间分布-503'!$E$11,'骨骼动画时间分布-503'!$G$11,'骨骼动画时间分布-503'!$I$11,'骨骼动画时间分布-503'!$K$11)</c:f>
              <c:strCache>
                <c:ptCount val="4"/>
                <c:pt idx="0">
                  <c:v>CPU计算骨骼</c:v>
                </c:pt>
                <c:pt idx="1">
                  <c:v>CPU计算顶点</c:v>
                </c:pt>
                <c:pt idx="2">
                  <c:v>GPU渲染面片</c:v>
                </c:pt>
                <c:pt idx="3">
                  <c:v>其它</c:v>
                </c:pt>
              </c:strCache>
            </c:strRef>
          </c:cat>
          <c:val>
            <c:numRef>
              <c:f>('骨骼动画时间分布-503'!$E$74,'骨骼动画时间分布-503'!$G$74,'骨骼动画时间分布-503'!$I$74,'骨骼动画时间分布-503'!$K$74)</c:f>
              <c:numCache>
                <c:formatCode>0%</c:formatCode>
                <c:ptCount val="4"/>
                <c:pt idx="0">
                  <c:v>5.9210526315789484E-2</c:v>
                </c:pt>
                <c:pt idx="1">
                  <c:v>0.1710526315789474</c:v>
                </c:pt>
                <c:pt idx="2">
                  <c:v>0.24671052631578938</c:v>
                </c:pt>
                <c:pt idx="3">
                  <c:v>0.52302631578947367</c:v>
                </c:pt>
              </c:numCache>
            </c:numRef>
          </c:val>
        </c:ser>
        <c:dLbls>
          <c:showVal val="1"/>
        </c:dLbls>
        <c:firstSliceAng val="0"/>
      </c:pieChart>
    </c:plotArea>
    <c:legend>
      <c:legendPos val="r"/>
      <c:legendEntry>
        <c:idx val="1"/>
        <c:txPr>
          <a:bodyPr/>
          <a:lstStyle/>
          <a:p>
            <a:pPr rtl="0">
              <a:defRPr b="1">
                <a:solidFill>
                  <a:srgbClr val="C00000"/>
                </a:solidFill>
              </a:defRPr>
            </a:pPr>
            <a:endParaRPr lang="zh-CN"/>
          </a:p>
        </c:txPr>
      </c:legendEntry>
      <c:layout/>
      <c:txPr>
        <a:bodyPr/>
        <a:lstStyle/>
        <a:p>
          <a:pPr rtl="0">
            <a:defRPr/>
          </a:pPr>
          <a:endParaRPr lang="zh-CN"/>
        </a:p>
      </c:txPr>
    </c:legend>
    <c:plotVisOnly val="1"/>
    <c:dispBlanksAs val="zero"/>
  </c:chart>
  <c:externalData r:id="rId2"/>
</c:chartSpace>
</file>

<file path=ppt/charts/chart6.xml><?xml version="1.0" encoding="utf-8"?>
<c:chartSpace xmlns:c="http://schemas.openxmlformats.org/drawingml/2006/chart" xmlns:a="http://schemas.openxmlformats.org/drawingml/2006/main" xmlns:r="http://schemas.openxmlformats.org/officeDocument/2006/relationships">
  <c:date1904 val="1"/>
  <c:lang val="zh-CN"/>
  <c:clrMapOvr bg1="lt1" tx1="dk1" bg2="lt2" tx2="dk2" accent1="accent1" accent2="accent2" accent3="accent3" accent4="accent4" accent5="accent5" accent6="accent6" hlink="hlink" folHlink="folHlink"/>
  <c:chart>
    <c:plotArea>
      <c:layout/>
      <c:barChart>
        <c:barDir val="col"/>
        <c:grouping val="clustered"/>
        <c:ser>
          <c:idx val="1"/>
          <c:order val="0"/>
          <c:tx>
            <c:strRef>
              <c:f>'骨骼动画时间分布-503'!$S$31</c:f>
              <c:strCache>
                <c:ptCount val="1"/>
                <c:pt idx="0">
                  <c:v>串行
优化</c:v>
                </c:pt>
              </c:strCache>
            </c:strRef>
          </c:tx>
          <c:dLbls>
            <c:dLblPos val="outEnd"/>
            <c:showVal val="1"/>
          </c:dLbls>
          <c:cat>
            <c:strRef>
              <c:f>'骨骼动画时间分布-503'!$T$30:$U$30</c:f>
              <c:strCache>
                <c:ptCount val="2"/>
                <c:pt idx="0">
                  <c:v>全局
动画渲染</c:v>
                </c:pt>
                <c:pt idx="1">
                  <c:v>局部
计算顶点</c:v>
                </c:pt>
              </c:strCache>
            </c:strRef>
          </c:cat>
          <c:val>
            <c:numRef>
              <c:f>'骨骼动画时间分布-503'!$T$31:$U$31</c:f>
              <c:numCache>
                <c:formatCode>0.0_ </c:formatCode>
                <c:ptCount val="2"/>
                <c:pt idx="0">
                  <c:v>4.9700000000000024</c:v>
                </c:pt>
                <c:pt idx="1">
                  <c:v>3.9299999999999997</c:v>
                </c:pt>
              </c:numCache>
            </c:numRef>
          </c:val>
        </c:ser>
        <c:ser>
          <c:idx val="2"/>
          <c:order val="1"/>
          <c:tx>
            <c:strRef>
              <c:f>'骨骼动画时间分布-503'!$S$32</c:f>
              <c:strCache>
                <c:ptCount val="1"/>
                <c:pt idx="0">
                  <c:v>并行
多线程</c:v>
                </c:pt>
              </c:strCache>
            </c:strRef>
          </c:tx>
          <c:dLbls>
            <c:dLblPos val="outEnd"/>
            <c:showVal val="1"/>
          </c:dLbls>
          <c:cat>
            <c:strRef>
              <c:f>'骨骼动画时间分布-503'!$T$30:$U$30</c:f>
              <c:strCache>
                <c:ptCount val="2"/>
                <c:pt idx="0">
                  <c:v>全局
动画渲染</c:v>
                </c:pt>
                <c:pt idx="1">
                  <c:v>局部
计算顶点</c:v>
                </c:pt>
              </c:strCache>
            </c:strRef>
          </c:cat>
          <c:val>
            <c:numRef>
              <c:f>'骨骼动画时间分布-503'!$T$32:$U$32</c:f>
              <c:numCache>
                <c:formatCode>0.0</c:formatCode>
                <c:ptCount val="2"/>
                <c:pt idx="0">
                  <c:v>3.2800000000000002</c:v>
                </c:pt>
                <c:pt idx="1">
                  <c:v>0.98</c:v>
                </c:pt>
              </c:numCache>
            </c:numRef>
          </c:val>
        </c:ser>
        <c:ser>
          <c:idx val="3"/>
          <c:order val="2"/>
          <c:tx>
            <c:strRef>
              <c:f>'骨骼动画时间分布-503'!$S$33</c:f>
              <c:strCache>
                <c:ptCount val="1"/>
                <c:pt idx="0">
                  <c:v>并行
多指令</c:v>
                </c:pt>
              </c:strCache>
            </c:strRef>
          </c:tx>
          <c:dLbls>
            <c:dLblPos val="outEnd"/>
            <c:showVal val="1"/>
          </c:dLbls>
          <c:cat>
            <c:strRef>
              <c:f>'骨骼动画时间分布-503'!$T$30:$U$30</c:f>
              <c:strCache>
                <c:ptCount val="2"/>
                <c:pt idx="0">
                  <c:v>全局
动画渲染</c:v>
                </c:pt>
                <c:pt idx="1">
                  <c:v>局部
计算顶点</c:v>
                </c:pt>
              </c:strCache>
            </c:strRef>
          </c:cat>
          <c:val>
            <c:numRef>
              <c:f>'骨骼动画时间分布-503'!$T$33:$U$33</c:f>
              <c:numCache>
                <c:formatCode>0.0</c:formatCode>
                <c:ptCount val="2"/>
                <c:pt idx="0">
                  <c:v>1.9500000000000024</c:v>
                </c:pt>
                <c:pt idx="1">
                  <c:v>0.96000000000000063</c:v>
                </c:pt>
              </c:numCache>
            </c:numRef>
          </c:val>
        </c:ser>
        <c:ser>
          <c:idx val="4"/>
          <c:order val="3"/>
          <c:tx>
            <c:strRef>
              <c:f>'骨骼动画时间分布-503'!$S$34</c:f>
              <c:strCache>
                <c:ptCount val="1"/>
                <c:pt idx="0">
                  <c:v>并行
线程与指令</c:v>
                </c:pt>
              </c:strCache>
            </c:strRef>
          </c:tx>
          <c:dLbls>
            <c:dLblPos val="outEnd"/>
            <c:showVal val="1"/>
          </c:dLbls>
          <c:cat>
            <c:strRef>
              <c:f>'骨骼动画时间分布-503'!$T$30:$U$30</c:f>
              <c:strCache>
                <c:ptCount val="2"/>
                <c:pt idx="0">
                  <c:v>全局
动画渲染</c:v>
                </c:pt>
                <c:pt idx="1">
                  <c:v>局部
计算顶点</c:v>
                </c:pt>
              </c:strCache>
            </c:strRef>
          </c:cat>
          <c:val>
            <c:numRef>
              <c:f>'骨骼动画时间分布-503'!$T$34:$U$34</c:f>
              <c:numCache>
                <c:formatCode>General</c:formatCode>
                <c:ptCount val="2"/>
                <c:pt idx="0" formatCode="0.0">
                  <c:v>3</c:v>
                </c:pt>
                <c:pt idx="1">
                  <c:v>0.52</c:v>
                </c:pt>
              </c:numCache>
            </c:numRef>
          </c:val>
        </c:ser>
        <c:dLbls>
          <c:showVal val="1"/>
        </c:dLbls>
        <c:axId val="74121216"/>
        <c:axId val="74122752"/>
      </c:barChart>
      <c:catAx>
        <c:axId val="74121216"/>
        <c:scaling>
          <c:orientation val="minMax"/>
        </c:scaling>
        <c:axPos val="b"/>
        <c:tickLblPos val="nextTo"/>
        <c:crossAx val="74122752"/>
        <c:crosses val="autoZero"/>
        <c:auto val="1"/>
        <c:lblAlgn val="ctr"/>
        <c:lblOffset val="100"/>
      </c:catAx>
      <c:valAx>
        <c:axId val="74122752"/>
        <c:scaling>
          <c:orientation val="minMax"/>
        </c:scaling>
        <c:delete val="1"/>
        <c:axPos val="l"/>
        <c:numFmt formatCode="0.0_ " sourceLinked="1"/>
        <c:tickLblPos val="nextTo"/>
        <c:crossAx val="74121216"/>
        <c:crosses val="autoZero"/>
        <c:crossBetween val="between"/>
      </c:valAx>
    </c:plotArea>
    <c:legend>
      <c:legendPos val="r"/>
      <c:layout/>
    </c:legend>
    <c:plotVisOnly val="1"/>
    <c:dispBlanksAs val="gap"/>
  </c:chart>
  <c:externalData r:id="rId2"/>
</c:chartSpace>
</file>

<file path=ppt/charts/chart7.xml><?xml version="1.0" encoding="utf-8"?>
<c:chartSpace xmlns:c="http://schemas.openxmlformats.org/drawingml/2006/chart" xmlns:a="http://schemas.openxmlformats.org/drawingml/2006/main" xmlns:r="http://schemas.openxmlformats.org/officeDocument/2006/relationships">
  <c:date1904 val="1"/>
  <c:lang val="zh-CN"/>
  <c:clrMapOvr bg1="lt1" tx1="dk1" bg2="lt2" tx2="dk2" accent1="accent1" accent2="accent2" accent3="accent3" accent4="accent4" accent5="accent5" accent6="accent6" hlink="hlink" folHlink="folHlink"/>
  <c:chart>
    <c:plotArea>
      <c:layout/>
      <c:lineChart>
        <c:grouping val="standard"/>
        <c:ser>
          <c:idx val="0"/>
          <c:order val="0"/>
          <c:tx>
            <c:strRef>
              <c:f>'骨骼动画时间分布-503'!$V$30</c:f>
              <c:strCache>
                <c:ptCount val="1"/>
                <c:pt idx="0">
                  <c:v>全局</c:v>
                </c:pt>
              </c:strCache>
            </c:strRef>
          </c:tx>
          <c:dLbls>
            <c:dLbl>
              <c:idx val="0"/>
              <c:delete val="1"/>
            </c:dLbl>
            <c:dLbl>
              <c:idx val="1"/>
              <c:layout>
                <c:manualLayout>
                  <c:x val="-5.5330966550272573E-2"/>
                  <c:y val="6.3441800837900228E-2"/>
                </c:manualLayout>
              </c:layout>
              <c:dLblPos val="r"/>
              <c:showVal val="1"/>
            </c:dLbl>
            <c:dLbl>
              <c:idx val="2"/>
              <c:layout>
                <c:manualLayout>
                  <c:x val="-5.5330966550272503E-2"/>
                  <c:y val="5.6472104200806304E-2"/>
                </c:manualLayout>
              </c:layout>
              <c:dLblPos val="r"/>
              <c:showVal val="1"/>
            </c:dLbl>
            <c:dLbl>
              <c:idx val="3"/>
              <c:layout>
                <c:manualLayout>
                  <c:x val="-5.2318524690993524E-2"/>
                  <c:y val="4.9502407563712464E-2"/>
                </c:manualLayout>
              </c:layout>
              <c:dLblPos val="r"/>
              <c:showVal val="1"/>
            </c:dLbl>
            <c:dLblPos val="b"/>
            <c:showVal val="1"/>
          </c:dLbls>
          <c:cat>
            <c:strRef>
              <c:f>'骨骼动画时间分布-503'!$S$31:$S$34</c:f>
              <c:strCache>
                <c:ptCount val="4"/>
                <c:pt idx="0">
                  <c:v>串行
优化</c:v>
                </c:pt>
                <c:pt idx="1">
                  <c:v>并行
多线程</c:v>
                </c:pt>
                <c:pt idx="2">
                  <c:v>并行
多指令</c:v>
                </c:pt>
                <c:pt idx="3">
                  <c:v>并行
线程与指令</c:v>
                </c:pt>
              </c:strCache>
            </c:strRef>
          </c:cat>
          <c:val>
            <c:numRef>
              <c:f>'骨骼动画时间分布-503'!$V$31:$V$34</c:f>
              <c:numCache>
                <c:formatCode>0.00</c:formatCode>
                <c:ptCount val="4"/>
                <c:pt idx="0" formatCode="0">
                  <c:v>1</c:v>
                </c:pt>
                <c:pt idx="1">
                  <c:v>1.5152439024390238</c:v>
                </c:pt>
                <c:pt idx="2">
                  <c:v>2.5487179487179614</c:v>
                </c:pt>
                <c:pt idx="3">
                  <c:v>1.6566666666666665</c:v>
                </c:pt>
              </c:numCache>
            </c:numRef>
          </c:val>
        </c:ser>
        <c:ser>
          <c:idx val="1"/>
          <c:order val="1"/>
          <c:tx>
            <c:strRef>
              <c:f>'骨骼动画时间分布-503'!$W$30</c:f>
              <c:strCache>
                <c:ptCount val="1"/>
                <c:pt idx="0">
                  <c:v>局部</c:v>
                </c:pt>
              </c:strCache>
            </c:strRef>
          </c:tx>
          <c:dLbls>
            <c:dLbl>
              <c:idx val="0"/>
              <c:layout>
                <c:manualLayout>
                  <c:x val="-3.9771348546876452E-2"/>
                  <c:y val="5.3761605642490794E-2"/>
                </c:manualLayout>
              </c:layout>
              <c:dLblPos val="r"/>
              <c:showVal val="1"/>
            </c:dLbl>
            <c:dLbl>
              <c:idx val="1"/>
              <c:layout>
                <c:manualLayout>
                  <c:x val="-5.1060889514781008E-2"/>
                  <c:y val="-5.4849317353886123E-2"/>
                </c:manualLayout>
              </c:layout>
              <c:dLblPos val="r"/>
              <c:showVal val="1"/>
            </c:dLbl>
            <c:dLbl>
              <c:idx val="2"/>
              <c:layout>
                <c:manualLayout>
                  <c:x val="-4.9831006755697314E-2"/>
                  <c:y val="-7.4862773807550964E-2"/>
                </c:manualLayout>
              </c:layout>
              <c:dLblPos val="r"/>
              <c:showVal val="1"/>
            </c:dLbl>
            <c:dLbl>
              <c:idx val="3"/>
              <c:layout>
                <c:manualLayout>
                  <c:x val="-4.7496720114975841E-2"/>
                  <c:y val="-6.6618226360380506E-2"/>
                </c:manualLayout>
              </c:layout>
              <c:dLblPos val="r"/>
              <c:showVal val="1"/>
            </c:dLbl>
            <c:dLblPos val="t"/>
            <c:showVal val="1"/>
          </c:dLbls>
          <c:cat>
            <c:strRef>
              <c:f>'骨骼动画时间分布-503'!$S$31:$S$34</c:f>
              <c:strCache>
                <c:ptCount val="4"/>
                <c:pt idx="0">
                  <c:v>串行
优化</c:v>
                </c:pt>
                <c:pt idx="1">
                  <c:v>并行
多线程</c:v>
                </c:pt>
                <c:pt idx="2">
                  <c:v>并行
多指令</c:v>
                </c:pt>
                <c:pt idx="3">
                  <c:v>并行
线程与指令</c:v>
                </c:pt>
              </c:strCache>
            </c:strRef>
          </c:cat>
          <c:val>
            <c:numRef>
              <c:f>'骨骼动画时间分布-503'!$W$31:$W$34</c:f>
              <c:numCache>
                <c:formatCode>0.00</c:formatCode>
                <c:ptCount val="4"/>
                <c:pt idx="0" formatCode="0">
                  <c:v>1</c:v>
                </c:pt>
                <c:pt idx="1">
                  <c:v>4.0102040816326534</c:v>
                </c:pt>
                <c:pt idx="2">
                  <c:v>4.09375</c:v>
                </c:pt>
                <c:pt idx="3">
                  <c:v>7.5576923076923084</c:v>
                </c:pt>
              </c:numCache>
            </c:numRef>
          </c:val>
        </c:ser>
        <c:dLbls>
          <c:showVal val="1"/>
        </c:dLbls>
        <c:marker val="1"/>
        <c:axId val="74139904"/>
        <c:axId val="74166272"/>
      </c:lineChart>
      <c:catAx>
        <c:axId val="74139904"/>
        <c:scaling>
          <c:orientation val="minMax"/>
        </c:scaling>
        <c:axPos val="b"/>
        <c:tickLblPos val="nextTo"/>
        <c:crossAx val="74166272"/>
        <c:crosses val="autoZero"/>
        <c:auto val="1"/>
        <c:lblAlgn val="ctr"/>
        <c:lblOffset val="100"/>
      </c:catAx>
      <c:valAx>
        <c:axId val="74166272"/>
        <c:scaling>
          <c:orientation val="minMax"/>
        </c:scaling>
        <c:delete val="1"/>
        <c:axPos val="l"/>
        <c:numFmt formatCode="0" sourceLinked="1"/>
        <c:tickLblPos val="nextTo"/>
        <c:crossAx val="74139904"/>
        <c:crosses val="autoZero"/>
        <c:crossBetween val="between"/>
      </c:valAx>
    </c:plotArea>
    <c:legend>
      <c:legendPos val="r"/>
      <c:layout/>
    </c:legend>
    <c:plotVisOnly val="1"/>
    <c:dispBlanksAs val="gap"/>
  </c:chart>
  <c:externalData r:id="rId2"/>
</c:chartSpace>
</file>

<file path=ppt/charts/chart8.xml><?xml version="1.0" encoding="utf-8"?>
<c:chartSpace xmlns:c="http://schemas.openxmlformats.org/drawingml/2006/chart" xmlns:a="http://schemas.openxmlformats.org/drawingml/2006/main" xmlns:r="http://schemas.openxmlformats.org/officeDocument/2006/relationships">
  <c:date1904 val="1"/>
  <c:lang val="zh-CN"/>
  <c:clrMapOvr bg1="lt1" tx1="dk1" bg2="lt2" tx2="dk2" accent1="accent1" accent2="accent2" accent3="accent3" accent4="accent4" accent5="accent5" accent6="accent6" hlink="hlink" folHlink="folHlink"/>
  <c:chart>
    <c:title>
      <c:tx>
        <c:rich>
          <a:bodyPr/>
          <a:lstStyle/>
          <a:p>
            <a:pPr>
              <a:defRPr/>
            </a:pPr>
            <a:r>
              <a:rPr lang="en-US" altLang="zh-CN" sz="1200">
                <a:latin typeface="幼圆" pitchFamily="49" charset="-122"/>
                <a:ea typeface="幼圆" pitchFamily="49" charset="-122"/>
              </a:rPr>
              <a:t>CPU OpenCL</a:t>
            </a:r>
            <a:endParaRPr lang="zh-CN" altLang="en-US" sz="1200">
              <a:latin typeface="幼圆" pitchFamily="49" charset="-122"/>
              <a:ea typeface="幼圆" pitchFamily="49" charset="-122"/>
            </a:endParaRPr>
          </a:p>
        </c:rich>
      </c:tx>
      <c:layout>
        <c:manualLayout>
          <c:xMode val="edge"/>
          <c:yMode val="edge"/>
          <c:x val="0.19013934008070241"/>
          <c:y val="0.85239537174256952"/>
        </c:manualLayout>
      </c:layout>
      <c:overlay val="1"/>
    </c:title>
    <c:plotArea>
      <c:layout>
        <c:manualLayout>
          <c:layoutTarget val="inner"/>
          <c:xMode val="edge"/>
          <c:yMode val="edge"/>
          <c:x val="5.3839765068476486E-2"/>
          <c:y val="7.8185951601944526E-2"/>
          <c:w val="0.49046145201398295"/>
          <c:h val="0.77965777275815806"/>
        </c:manualLayout>
      </c:layout>
      <c:pieChart>
        <c:varyColors val="1"/>
        <c:ser>
          <c:idx val="0"/>
          <c:order val="0"/>
          <c:dLbls>
            <c:dLbl>
              <c:idx val="1"/>
              <c:spPr/>
              <c:txPr>
                <a:bodyPr/>
                <a:lstStyle/>
                <a:p>
                  <a:pPr>
                    <a:defRPr sz="1600" b="1"/>
                  </a:pPr>
                  <a:endParaRPr lang="zh-CN"/>
                </a:p>
              </c:txPr>
            </c:dLbl>
            <c:dLblPos val="inEnd"/>
            <c:showVal val="1"/>
            <c:showLeaderLines val="1"/>
          </c:dLbls>
          <c:cat>
            <c:strRef>
              <c:f>('骨骼动画时间分布-503'!$E$88,'骨骼动画时间分布-503'!$G$88,'骨骼动画时间分布-503'!$I$88,'骨骼动画时间分布-503'!$K$88,'骨骼动画时间分布-503'!$O$88)</c:f>
              <c:strCache>
                <c:ptCount val="5"/>
                <c:pt idx="0">
                  <c:v>CPU计算骨骼</c:v>
                </c:pt>
                <c:pt idx="1">
                  <c:v>CPU计算顶点</c:v>
                </c:pt>
                <c:pt idx="2">
                  <c:v>GPU渲染面片</c:v>
                </c:pt>
                <c:pt idx="3">
                  <c:v>其它</c:v>
                </c:pt>
                <c:pt idx="4">
                  <c:v>传输</c:v>
                </c:pt>
              </c:strCache>
            </c:strRef>
          </c:cat>
          <c:val>
            <c:numRef>
              <c:f>('骨骼动画时间分布-503'!$E$85,'骨骼动画时间分布-503'!$G$85,'骨骼动画时间分布-503'!$I$85,'骨骼动画时间分布-503'!$K$85,'骨骼动画时间分布-503'!$O$85)</c:f>
              <c:numCache>
                <c:formatCode>0%</c:formatCode>
                <c:ptCount val="5"/>
                <c:pt idx="0">
                  <c:v>9.6774193548387247E-2</c:v>
                </c:pt>
                <c:pt idx="1">
                  <c:v>0.11827956989247296</c:v>
                </c:pt>
                <c:pt idx="2">
                  <c:v>0.53763440860215062</c:v>
                </c:pt>
                <c:pt idx="3">
                  <c:v>0.14516129032258074</c:v>
                </c:pt>
                <c:pt idx="4">
                  <c:v>0.10215053763440843</c:v>
                </c:pt>
              </c:numCache>
            </c:numRef>
          </c:val>
        </c:ser>
        <c:dLbls>
          <c:showVal val="1"/>
        </c:dLbls>
        <c:firstSliceAng val="0"/>
      </c:pieChart>
    </c:plotArea>
    <c:plotVisOnly val="1"/>
    <c:dispBlanksAs val="zero"/>
  </c:chart>
  <c:externalData r:id="rId2"/>
</c:chartSpace>
</file>

<file path=ppt/charts/chart9.xml><?xml version="1.0" encoding="utf-8"?>
<c:chartSpace xmlns:c="http://schemas.openxmlformats.org/drawingml/2006/chart" xmlns:a="http://schemas.openxmlformats.org/drawingml/2006/main" xmlns:r="http://schemas.openxmlformats.org/officeDocument/2006/relationships">
  <c:date1904 val="1"/>
  <c:lang val="zh-CN"/>
  <c:clrMapOvr bg1="lt1" tx1="dk1" bg2="lt2" tx2="dk2" accent1="accent1" accent2="accent2" accent3="accent3" accent4="accent4" accent5="accent5" accent6="accent6" hlink="hlink" folHlink="folHlink"/>
  <c:chart>
    <c:title>
      <c:tx>
        <c:rich>
          <a:bodyPr/>
          <a:lstStyle/>
          <a:p>
            <a:pPr>
              <a:defRPr/>
            </a:pPr>
            <a:r>
              <a:rPr lang="en-US" altLang="zh-CN" sz="1200">
                <a:latin typeface="幼圆" pitchFamily="49" charset="-122"/>
                <a:ea typeface="幼圆" pitchFamily="49" charset="-122"/>
              </a:rPr>
              <a:t>CPU OpenCL GL</a:t>
            </a:r>
            <a:r>
              <a:rPr lang="zh-CN" altLang="en-US" sz="1200">
                <a:latin typeface="幼圆" pitchFamily="49" charset="-122"/>
                <a:ea typeface="幼圆" pitchFamily="49" charset="-122"/>
              </a:rPr>
              <a:t>互操作</a:t>
            </a:r>
          </a:p>
        </c:rich>
      </c:tx>
      <c:layout>
        <c:manualLayout>
          <c:xMode val="edge"/>
          <c:yMode val="edge"/>
          <c:x val="6.4942046961659575E-2"/>
          <c:y val="0.85102880356895494"/>
        </c:manualLayout>
      </c:layout>
      <c:overlay val="1"/>
    </c:title>
    <c:plotArea>
      <c:layout>
        <c:manualLayout>
          <c:layoutTarget val="inner"/>
          <c:xMode val="edge"/>
          <c:yMode val="edge"/>
          <c:x val="8.008472293761576E-2"/>
          <c:y val="8.5303652303045957E-2"/>
          <c:w val="0.4469145521432995"/>
          <c:h val="0.77510855301924264"/>
        </c:manualLayout>
      </c:layout>
      <c:pieChart>
        <c:varyColors val="1"/>
        <c:ser>
          <c:idx val="0"/>
          <c:order val="0"/>
          <c:dLbls>
            <c:dLbl>
              <c:idx val="1"/>
              <c:spPr/>
              <c:txPr>
                <a:bodyPr/>
                <a:lstStyle/>
                <a:p>
                  <a:pPr>
                    <a:defRPr sz="1600" b="1"/>
                  </a:pPr>
                  <a:endParaRPr lang="zh-CN"/>
                </a:p>
              </c:txPr>
            </c:dLbl>
            <c:dLbl>
              <c:idx val="3"/>
              <c:layout/>
              <c:dLblPos val="inEnd"/>
              <c:showVal val="1"/>
            </c:dLbl>
            <c:dLblPos val="bestFit"/>
            <c:showVal val="1"/>
            <c:showLeaderLines val="1"/>
          </c:dLbls>
          <c:cat>
            <c:strRef>
              <c:f>('骨骼动画时间分布-503'!$E$88,'骨骼动画时间分布-503'!$G$88,'骨骼动画时间分布-503'!$I$88,'骨骼动画时间分布-503'!$K$88,'骨骼动画时间分布-503'!$O$88)</c:f>
              <c:strCache>
                <c:ptCount val="5"/>
                <c:pt idx="0">
                  <c:v>CPU计算骨骼</c:v>
                </c:pt>
                <c:pt idx="1">
                  <c:v>CPU计算顶点</c:v>
                </c:pt>
                <c:pt idx="2">
                  <c:v>GPU渲染面片</c:v>
                </c:pt>
                <c:pt idx="3">
                  <c:v>其它</c:v>
                </c:pt>
                <c:pt idx="4">
                  <c:v>传输</c:v>
                </c:pt>
              </c:strCache>
            </c:strRef>
          </c:cat>
          <c:val>
            <c:numRef>
              <c:f>('骨骼动画时间分布-503'!$E$111,'骨骼动画时间分布-503'!$G$111,'骨骼动画时间分布-503'!$I$111,'骨骼动画时间分布-503'!$K$111,'骨骼动画时间分布-503'!$O$111)</c:f>
              <c:numCache>
                <c:formatCode>0%</c:formatCode>
                <c:ptCount val="5"/>
                <c:pt idx="0">
                  <c:v>0.140625</c:v>
                </c:pt>
                <c:pt idx="1">
                  <c:v>0.171875</c:v>
                </c:pt>
                <c:pt idx="2">
                  <c:v>0.26953124999999994</c:v>
                </c:pt>
                <c:pt idx="3">
                  <c:v>5.8593749999999882E-2</c:v>
                </c:pt>
                <c:pt idx="4">
                  <c:v>0.47656250000000061</c:v>
                </c:pt>
              </c:numCache>
            </c:numRef>
          </c:val>
        </c:ser>
        <c:dLbls>
          <c:showVal val="1"/>
        </c:dLbls>
        <c:firstSliceAng val="0"/>
      </c:pieChart>
    </c:plotArea>
    <c:legend>
      <c:legendPos val="r"/>
      <c:legendEntry>
        <c:idx val="1"/>
        <c:txPr>
          <a:bodyPr/>
          <a:lstStyle/>
          <a:p>
            <a:pPr rtl="0">
              <a:defRPr b="1">
                <a:solidFill>
                  <a:srgbClr val="C00000"/>
                </a:solidFill>
              </a:defRPr>
            </a:pPr>
            <a:endParaRPr lang="zh-CN"/>
          </a:p>
        </c:txPr>
      </c:legendEntry>
      <c:layout/>
      <c:txPr>
        <a:bodyPr/>
        <a:lstStyle/>
        <a:p>
          <a:pPr rtl="0">
            <a:defRPr/>
          </a:pPr>
          <a:endParaRPr lang="zh-CN"/>
        </a:p>
      </c:txPr>
    </c:legend>
    <c:plotVisOnly val="1"/>
    <c:dispBlanksAs val="zero"/>
  </c:chart>
  <c:externalData r:id="rId2"/>
</c:chartSpace>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850A3F-26E2-4C2D-999B-9C9DECEB8985}" type="doc">
      <dgm:prSet loTypeId="urn:microsoft.com/office/officeart/2008/layout/VerticalCurvedList" loCatId="list" qsTypeId="urn:microsoft.com/office/officeart/2005/8/quickstyle/simple3" qsCatId="simple" csTypeId="urn:microsoft.com/office/officeart/2005/8/colors/accent6_2" csCatId="accent6" phldr="1"/>
      <dgm:spPr/>
      <dgm:t>
        <a:bodyPr/>
        <a:lstStyle/>
        <a:p>
          <a:endParaRPr lang="zh-CN" altLang="en-US"/>
        </a:p>
      </dgm:t>
    </dgm:pt>
    <dgm:pt modelId="{9602A151-793E-401C-A10C-BC12A5E967AF}">
      <dgm:prSet phldrT="[文本]"/>
      <dgm:spPr/>
      <dgm:t>
        <a:bodyPr/>
        <a:lstStyle/>
        <a:p>
          <a:r>
            <a:rPr lang="zh-CN" altLang="en-US" b="1" dirty="0" smtClean="0">
              <a:effectLst>
                <a:outerShdw blurRad="38100" dist="38100" dir="2700000" algn="tl">
                  <a:srgbClr val="000000">
                    <a:alpha val="43137"/>
                  </a:srgbClr>
                </a:outerShdw>
              </a:effectLst>
            </a:rPr>
            <a:t>绪论</a:t>
          </a:r>
          <a:endParaRPr lang="zh-CN" altLang="en-US" b="1" dirty="0">
            <a:effectLst>
              <a:outerShdw blurRad="38100" dist="38100" dir="2700000" algn="tl">
                <a:srgbClr val="000000">
                  <a:alpha val="43137"/>
                </a:srgbClr>
              </a:outerShdw>
            </a:effectLst>
          </a:endParaRPr>
        </a:p>
      </dgm:t>
    </dgm:pt>
    <dgm:pt modelId="{2FAC8DA8-D1E8-4BE9-B2B1-D3C8376144A2}" type="parTrans" cxnId="{F01DDAF6-9D35-4304-B052-88F6EC165C4C}">
      <dgm:prSet/>
      <dgm:spPr/>
      <dgm:t>
        <a:bodyPr/>
        <a:lstStyle/>
        <a:p>
          <a:endParaRPr lang="zh-CN" altLang="en-US"/>
        </a:p>
      </dgm:t>
    </dgm:pt>
    <dgm:pt modelId="{41DE9A02-9DD8-4284-B888-9A469C6D53B9}" type="sibTrans" cxnId="{F01DDAF6-9D35-4304-B052-88F6EC165C4C}">
      <dgm:prSet/>
      <dgm:spPr/>
      <dgm:t>
        <a:bodyPr/>
        <a:lstStyle/>
        <a:p>
          <a:endParaRPr lang="zh-CN" altLang="en-US"/>
        </a:p>
      </dgm:t>
    </dgm:pt>
    <dgm:pt modelId="{B998DA6F-F7AE-4D1E-A960-581DB9A3F882}">
      <dgm:prSet phldrT="[文本]"/>
      <dgm:spPr/>
      <dgm:t>
        <a:bodyPr/>
        <a:lstStyle/>
        <a:p>
          <a:r>
            <a:rPr lang="zh-CN" altLang="en-US" b="1" dirty="0" smtClean="0">
              <a:effectLst>
                <a:outerShdw blurRad="38100" dist="38100" dir="2700000" algn="tl">
                  <a:srgbClr val="000000">
                    <a:alpha val="43137"/>
                  </a:srgbClr>
                </a:outerShdw>
              </a:effectLst>
            </a:rPr>
            <a:t>通用并行计算</a:t>
          </a:r>
          <a:endParaRPr lang="zh-CN" altLang="en-US" b="1" dirty="0">
            <a:effectLst>
              <a:outerShdw blurRad="38100" dist="38100" dir="2700000" algn="tl">
                <a:srgbClr val="000000">
                  <a:alpha val="43137"/>
                </a:srgbClr>
              </a:outerShdw>
            </a:effectLst>
          </a:endParaRPr>
        </a:p>
      </dgm:t>
    </dgm:pt>
    <dgm:pt modelId="{16ECE6F3-716B-4228-8D74-A9ADB506EA92}" type="parTrans" cxnId="{7A9A8151-1C11-4372-8A7E-77E66D36FDBB}">
      <dgm:prSet/>
      <dgm:spPr/>
      <dgm:t>
        <a:bodyPr/>
        <a:lstStyle/>
        <a:p>
          <a:endParaRPr lang="zh-CN" altLang="en-US"/>
        </a:p>
      </dgm:t>
    </dgm:pt>
    <dgm:pt modelId="{DD386B12-09A4-41E2-8CF4-BABAEF902F82}" type="sibTrans" cxnId="{7A9A8151-1C11-4372-8A7E-77E66D36FDBB}">
      <dgm:prSet/>
      <dgm:spPr/>
      <dgm:t>
        <a:bodyPr/>
        <a:lstStyle/>
        <a:p>
          <a:endParaRPr lang="zh-CN" altLang="en-US"/>
        </a:p>
      </dgm:t>
    </dgm:pt>
    <dgm:pt modelId="{8CB2F36F-6EE1-4290-BB3D-B95006A7316B}">
      <dgm:prSet phldrT="[文本]"/>
      <dgm:spPr/>
      <dgm:t>
        <a:bodyPr/>
        <a:lstStyle/>
        <a:p>
          <a:r>
            <a:rPr lang="zh-CN" altLang="en-US" b="1" dirty="0" smtClean="0">
              <a:effectLst>
                <a:outerShdw blurRad="38100" dist="38100" dir="2700000" algn="tl">
                  <a:srgbClr val="000000">
                    <a:alpha val="43137"/>
                  </a:srgbClr>
                </a:outerShdw>
              </a:effectLst>
            </a:rPr>
            <a:t>骨骼动画矩阵调色板并行算法</a:t>
          </a:r>
          <a:endParaRPr lang="zh-CN" altLang="en-US" b="1" dirty="0">
            <a:effectLst>
              <a:outerShdw blurRad="38100" dist="38100" dir="2700000" algn="tl">
                <a:srgbClr val="000000">
                  <a:alpha val="43137"/>
                </a:srgbClr>
              </a:outerShdw>
            </a:effectLst>
          </a:endParaRPr>
        </a:p>
      </dgm:t>
    </dgm:pt>
    <dgm:pt modelId="{BB6DC73A-40D1-4D52-B6D9-CB57689B781A}" type="parTrans" cxnId="{F305CA15-6DA3-4AD3-9E09-0A3E12508680}">
      <dgm:prSet/>
      <dgm:spPr/>
      <dgm:t>
        <a:bodyPr/>
        <a:lstStyle/>
        <a:p>
          <a:endParaRPr lang="zh-CN" altLang="en-US"/>
        </a:p>
      </dgm:t>
    </dgm:pt>
    <dgm:pt modelId="{2C0988E3-42EC-479D-BF3A-1663AD2C9794}" type="sibTrans" cxnId="{F305CA15-6DA3-4AD3-9E09-0A3E12508680}">
      <dgm:prSet/>
      <dgm:spPr/>
      <dgm:t>
        <a:bodyPr/>
        <a:lstStyle/>
        <a:p>
          <a:endParaRPr lang="zh-CN" altLang="en-US"/>
        </a:p>
      </dgm:t>
    </dgm:pt>
    <dgm:pt modelId="{1389D47D-09C2-44CF-875D-239D0CE2FEDB}">
      <dgm:prSet/>
      <dgm:spPr/>
      <dgm:t>
        <a:bodyPr/>
        <a:lstStyle/>
        <a:p>
          <a:r>
            <a:rPr lang="zh-CN" altLang="en-US" b="1" dirty="0" smtClean="0">
              <a:effectLst>
                <a:outerShdw blurRad="38100" dist="38100" dir="2700000" algn="tl">
                  <a:srgbClr val="000000">
                    <a:alpha val="43137"/>
                  </a:srgbClr>
                </a:outerShdw>
              </a:effectLst>
            </a:rPr>
            <a:t>柏林噪声风场扰动粒子系统并行算法</a:t>
          </a:r>
          <a:endParaRPr lang="zh-CN" altLang="en-US" b="1" dirty="0">
            <a:effectLst>
              <a:outerShdw blurRad="38100" dist="38100" dir="2700000" algn="tl">
                <a:srgbClr val="000000">
                  <a:alpha val="43137"/>
                </a:srgbClr>
              </a:outerShdw>
            </a:effectLst>
          </a:endParaRPr>
        </a:p>
      </dgm:t>
    </dgm:pt>
    <dgm:pt modelId="{B2D4004F-049B-4D74-A0E2-964CCC55A50F}" type="parTrans" cxnId="{44480D2E-F06E-4E7F-9F9F-79C270171283}">
      <dgm:prSet/>
      <dgm:spPr/>
      <dgm:t>
        <a:bodyPr/>
        <a:lstStyle/>
        <a:p>
          <a:endParaRPr lang="zh-CN" altLang="en-US"/>
        </a:p>
      </dgm:t>
    </dgm:pt>
    <dgm:pt modelId="{C63A49EC-E626-449D-9EAF-543EC79B9441}" type="sibTrans" cxnId="{44480D2E-F06E-4E7F-9F9F-79C270171283}">
      <dgm:prSet/>
      <dgm:spPr/>
      <dgm:t>
        <a:bodyPr/>
        <a:lstStyle/>
        <a:p>
          <a:endParaRPr lang="zh-CN" altLang="en-US"/>
        </a:p>
      </dgm:t>
    </dgm:pt>
    <dgm:pt modelId="{00598B5E-9B3B-4DD4-9EBA-499502F28A95}">
      <dgm:prSet/>
      <dgm:spPr/>
      <dgm:t>
        <a:bodyPr/>
        <a:lstStyle/>
        <a:p>
          <a:r>
            <a:rPr lang="zh-CN" altLang="en-US" b="1" dirty="0" smtClean="0">
              <a:effectLst>
                <a:outerShdw blurRad="38100" dist="38100" dir="2700000" algn="tl">
                  <a:srgbClr val="000000">
                    <a:alpha val="43137"/>
                  </a:srgbClr>
                </a:outerShdw>
              </a:effectLst>
            </a:rPr>
            <a:t>总结和展望</a:t>
          </a:r>
          <a:endParaRPr lang="zh-CN" altLang="en-US" b="1" dirty="0">
            <a:effectLst>
              <a:outerShdw blurRad="38100" dist="38100" dir="2700000" algn="tl">
                <a:srgbClr val="000000">
                  <a:alpha val="43137"/>
                </a:srgbClr>
              </a:outerShdw>
            </a:effectLst>
          </a:endParaRPr>
        </a:p>
      </dgm:t>
    </dgm:pt>
    <dgm:pt modelId="{CF8A24F0-8167-4B1F-AC4B-A787CEA4AAFC}" type="parTrans" cxnId="{08F200FF-DF12-4664-8CAC-9EF4CBC52EEC}">
      <dgm:prSet/>
      <dgm:spPr/>
      <dgm:t>
        <a:bodyPr/>
        <a:lstStyle/>
        <a:p>
          <a:endParaRPr lang="zh-CN" altLang="en-US"/>
        </a:p>
      </dgm:t>
    </dgm:pt>
    <dgm:pt modelId="{8F0CA4AA-166C-4D21-A76D-A6F2FAFCD243}" type="sibTrans" cxnId="{08F200FF-DF12-4664-8CAC-9EF4CBC52EEC}">
      <dgm:prSet/>
      <dgm:spPr/>
      <dgm:t>
        <a:bodyPr/>
        <a:lstStyle/>
        <a:p>
          <a:endParaRPr lang="zh-CN" altLang="en-US"/>
        </a:p>
      </dgm:t>
    </dgm:pt>
    <dgm:pt modelId="{502AE66C-71A9-4FE7-8E89-3ED9B215382A}">
      <dgm:prSet/>
      <dgm:spPr/>
      <dgm:t>
        <a:bodyPr/>
        <a:lstStyle/>
        <a:p>
          <a:r>
            <a:rPr lang="zh-CN" altLang="en-US" b="1" dirty="0" smtClean="0">
              <a:effectLst>
                <a:outerShdw blurRad="38100" dist="38100" dir="2700000" algn="tl">
                  <a:srgbClr val="000000">
                    <a:alpha val="43137"/>
                  </a:srgbClr>
                </a:outerShdw>
              </a:effectLst>
            </a:rPr>
            <a:t>虚拟现实平台多任务并行</a:t>
          </a:r>
          <a:endParaRPr lang="zh-CN" altLang="en-US" b="1" dirty="0">
            <a:effectLst>
              <a:outerShdw blurRad="38100" dist="38100" dir="2700000" algn="tl">
                <a:srgbClr val="000000">
                  <a:alpha val="43137"/>
                </a:srgbClr>
              </a:outerShdw>
            </a:effectLst>
          </a:endParaRPr>
        </a:p>
      </dgm:t>
    </dgm:pt>
    <dgm:pt modelId="{4E30CDAB-1AD8-4EF4-8412-4E5F61150989}" type="parTrans" cxnId="{6B722CAE-E4B3-465F-9F71-388C32666F7F}">
      <dgm:prSet/>
      <dgm:spPr/>
      <dgm:t>
        <a:bodyPr/>
        <a:lstStyle/>
        <a:p>
          <a:endParaRPr lang="zh-CN" altLang="en-US"/>
        </a:p>
      </dgm:t>
    </dgm:pt>
    <dgm:pt modelId="{D79FB793-CC28-4DF4-83AC-FC9D267A81EB}" type="sibTrans" cxnId="{6B722CAE-E4B3-465F-9F71-388C32666F7F}">
      <dgm:prSet/>
      <dgm:spPr/>
      <dgm:t>
        <a:bodyPr/>
        <a:lstStyle/>
        <a:p>
          <a:endParaRPr lang="zh-CN" altLang="en-US"/>
        </a:p>
      </dgm:t>
    </dgm:pt>
    <dgm:pt modelId="{401E85EB-698E-4878-B9B4-5734215165EF}" type="pres">
      <dgm:prSet presAssocID="{33850A3F-26E2-4C2D-999B-9C9DECEB8985}" presName="Name0" presStyleCnt="0">
        <dgm:presLayoutVars>
          <dgm:chMax val="7"/>
          <dgm:chPref val="7"/>
          <dgm:dir/>
        </dgm:presLayoutVars>
      </dgm:prSet>
      <dgm:spPr/>
      <dgm:t>
        <a:bodyPr/>
        <a:lstStyle/>
        <a:p>
          <a:endParaRPr lang="zh-CN" altLang="en-US"/>
        </a:p>
      </dgm:t>
    </dgm:pt>
    <dgm:pt modelId="{974880F6-F222-428D-9CC7-AE8C0772A32E}" type="pres">
      <dgm:prSet presAssocID="{33850A3F-26E2-4C2D-999B-9C9DECEB8985}" presName="Name1" presStyleCnt="0"/>
      <dgm:spPr/>
    </dgm:pt>
    <dgm:pt modelId="{1FA046BA-30F7-4C30-ADF1-0BF21CEE8C34}" type="pres">
      <dgm:prSet presAssocID="{33850A3F-26E2-4C2D-999B-9C9DECEB8985}" presName="cycle" presStyleCnt="0"/>
      <dgm:spPr/>
    </dgm:pt>
    <dgm:pt modelId="{4996D17B-88DD-4826-9599-C98664B04DF1}" type="pres">
      <dgm:prSet presAssocID="{33850A3F-26E2-4C2D-999B-9C9DECEB8985}" presName="srcNode" presStyleLbl="node1" presStyleIdx="0" presStyleCnt="6"/>
      <dgm:spPr/>
    </dgm:pt>
    <dgm:pt modelId="{177E59A6-C159-4DCF-8BF2-6BBBC6D38186}" type="pres">
      <dgm:prSet presAssocID="{33850A3F-26E2-4C2D-999B-9C9DECEB8985}" presName="conn" presStyleLbl="parChTrans1D2" presStyleIdx="0" presStyleCnt="1"/>
      <dgm:spPr/>
      <dgm:t>
        <a:bodyPr/>
        <a:lstStyle/>
        <a:p>
          <a:endParaRPr lang="zh-CN" altLang="en-US"/>
        </a:p>
      </dgm:t>
    </dgm:pt>
    <dgm:pt modelId="{1AE6021C-EDD7-483C-BF1D-C711B1A568D5}" type="pres">
      <dgm:prSet presAssocID="{33850A3F-26E2-4C2D-999B-9C9DECEB8985}" presName="extraNode" presStyleLbl="node1" presStyleIdx="0" presStyleCnt="6"/>
      <dgm:spPr/>
    </dgm:pt>
    <dgm:pt modelId="{4407CCE6-2669-465F-B676-2417A2FCF823}" type="pres">
      <dgm:prSet presAssocID="{33850A3F-26E2-4C2D-999B-9C9DECEB8985}" presName="dstNode" presStyleLbl="node1" presStyleIdx="0" presStyleCnt="6"/>
      <dgm:spPr/>
    </dgm:pt>
    <dgm:pt modelId="{BCE77BF1-3811-4E79-A51F-4D5BC1792537}" type="pres">
      <dgm:prSet presAssocID="{9602A151-793E-401C-A10C-BC12A5E967AF}" presName="text_1" presStyleLbl="node1" presStyleIdx="0" presStyleCnt="6">
        <dgm:presLayoutVars>
          <dgm:bulletEnabled val="1"/>
        </dgm:presLayoutVars>
      </dgm:prSet>
      <dgm:spPr/>
      <dgm:t>
        <a:bodyPr/>
        <a:lstStyle/>
        <a:p>
          <a:endParaRPr lang="zh-CN" altLang="en-US"/>
        </a:p>
      </dgm:t>
    </dgm:pt>
    <dgm:pt modelId="{27DED6FF-3173-4298-A4FE-49472822CC10}" type="pres">
      <dgm:prSet presAssocID="{9602A151-793E-401C-A10C-BC12A5E967AF}" presName="accent_1" presStyleCnt="0"/>
      <dgm:spPr/>
    </dgm:pt>
    <dgm:pt modelId="{659D24D0-C36F-4573-ACF5-DA337C773348}" type="pres">
      <dgm:prSet presAssocID="{9602A151-793E-401C-A10C-BC12A5E967AF}" presName="accentRepeatNode" presStyleLbl="solidFgAcc1" presStyleIdx="0" presStyleCnt="6"/>
      <dgm:spPr/>
    </dgm:pt>
    <dgm:pt modelId="{34305AD1-3107-42BF-8256-13DAC502A635}" type="pres">
      <dgm:prSet presAssocID="{B998DA6F-F7AE-4D1E-A960-581DB9A3F882}" presName="text_2" presStyleLbl="node1" presStyleIdx="1" presStyleCnt="6">
        <dgm:presLayoutVars>
          <dgm:bulletEnabled val="1"/>
        </dgm:presLayoutVars>
      </dgm:prSet>
      <dgm:spPr/>
      <dgm:t>
        <a:bodyPr/>
        <a:lstStyle/>
        <a:p>
          <a:endParaRPr lang="zh-CN" altLang="en-US"/>
        </a:p>
      </dgm:t>
    </dgm:pt>
    <dgm:pt modelId="{B775DF6B-69DC-4555-AEBA-EC280C6367FB}" type="pres">
      <dgm:prSet presAssocID="{B998DA6F-F7AE-4D1E-A960-581DB9A3F882}" presName="accent_2" presStyleCnt="0"/>
      <dgm:spPr/>
    </dgm:pt>
    <dgm:pt modelId="{244DC18D-C7E5-4C58-9F1E-DC0DAF5E4026}" type="pres">
      <dgm:prSet presAssocID="{B998DA6F-F7AE-4D1E-A960-581DB9A3F882}" presName="accentRepeatNode" presStyleLbl="solidFgAcc1" presStyleIdx="1" presStyleCnt="6"/>
      <dgm:spPr/>
    </dgm:pt>
    <dgm:pt modelId="{935C4EDF-AF8F-47FC-AB26-B8A2DB199DBC}" type="pres">
      <dgm:prSet presAssocID="{8CB2F36F-6EE1-4290-BB3D-B95006A7316B}" presName="text_3" presStyleLbl="node1" presStyleIdx="2" presStyleCnt="6">
        <dgm:presLayoutVars>
          <dgm:bulletEnabled val="1"/>
        </dgm:presLayoutVars>
      </dgm:prSet>
      <dgm:spPr/>
      <dgm:t>
        <a:bodyPr/>
        <a:lstStyle/>
        <a:p>
          <a:endParaRPr lang="zh-CN" altLang="en-US"/>
        </a:p>
      </dgm:t>
    </dgm:pt>
    <dgm:pt modelId="{B3CF2300-0A28-401A-AFD1-7E23692DE651}" type="pres">
      <dgm:prSet presAssocID="{8CB2F36F-6EE1-4290-BB3D-B95006A7316B}" presName="accent_3" presStyleCnt="0"/>
      <dgm:spPr/>
    </dgm:pt>
    <dgm:pt modelId="{19F6C3F5-881C-44F8-9F6D-27706089F36C}" type="pres">
      <dgm:prSet presAssocID="{8CB2F36F-6EE1-4290-BB3D-B95006A7316B}" presName="accentRepeatNode" presStyleLbl="solidFgAcc1" presStyleIdx="2" presStyleCnt="6"/>
      <dgm:spPr/>
    </dgm:pt>
    <dgm:pt modelId="{9FC86E38-393D-4F71-873C-94D6111C2F75}" type="pres">
      <dgm:prSet presAssocID="{1389D47D-09C2-44CF-875D-239D0CE2FEDB}" presName="text_4" presStyleLbl="node1" presStyleIdx="3" presStyleCnt="6">
        <dgm:presLayoutVars>
          <dgm:bulletEnabled val="1"/>
        </dgm:presLayoutVars>
      </dgm:prSet>
      <dgm:spPr/>
      <dgm:t>
        <a:bodyPr/>
        <a:lstStyle/>
        <a:p>
          <a:endParaRPr lang="zh-CN" altLang="en-US"/>
        </a:p>
      </dgm:t>
    </dgm:pt>
    <dgm:pt modelId="{F32CC9DC-3D75-464A-A053-4A38B979D1C9}" type="pres">
      <dgm:prSet presAssocID="{1389D47D-09C2-44CF-875D-239D0CE2FEDB}" presName="accent_4" presStyleCnt="0"/>
      <dgm:spPr/>
    </dgm:pt>
    <dgm:pt modelId="{BC2BF74E-3B3F-498F-AA53-5A25CD6C87BF}" type="pres">
      <dgm:prSet presAssocID="{1389D47D-09C2-44CF-875D-239D0CE2FEDB}" presName="accentRepeatNode" presStyleLbl="solidFgAcc1" presStyleIdx="3" presStyleCnt="6"/>
      <dgm:spPr/>
    </dgm:pt>
    <dgm:pt modelId="{90B2DF0E-08F1-4927-8EF2-42D525BBD81C}" type="pres">
      <dgm:prSet presAssocID="{502AE66C-71A9-4FE7-8E89-3ED9B215382A}" presName="text_5" presStyleLbl="node1" presStyleIdx="4" presStyleCnt="6">
        <dgm:presLayoutVars>
          <dgm:bulletEnabled val="1"/>
        </dgm:presLayoutVars>
      </dgm:prSet>
      <dgm:spPr/>
      <dgm:t>
        <a:bodyPr/>
        <a:lstStyle/>
        <a:p>
          <a:endParaRPr lang="zh-CN" altLang="en-US"/>
        </a:p>
      </dgm:t>
    </dgm:pt>
    <dgm:pt modelId="{DB273E5F-6985-407C-BB1E-51F075582AAD}" type="pres">
      <dgm:prSet presAssocID="{502AE66C-71A9-4FE7-8E89-3ED9B215382A}" presName="accent_5" presStyleCnt="0"/>
      <dgm:spPr/>
    </dgm:pt>
    <dgm:pt modelId="{F60B359F-B275-4031-9E2E-EF23DE61D1D6}" type="pres">
      <dgm:prSet presAssocID="{502AE66C-71A9-4FE7-8E89-3ED9B215382A}" presName="accentRepeatNode" presStyleLbl="solidFgAcc1" presStyleIdx="4" presStyleCnt="6"/>
      <dgm:spPr/>
    </dgm:pt>
    <dgm:pt modelId="{A366BEE7-7E77-4E30-973F-AAF3A71CB864}" type="pres">
      <dgm:prSet presAssocID="{00598B5E-9B3B-4DD4-9EBA-499502F28A95}" presName="text_6" presStyleLbl="node1" presStyleIdx="5" presStyleCnt="6">
        <dgm:presLayoutVars>
          <dgm:bulletEnabled val="1"/>
        </dgm:presLayoutVars>
      </dgm:prSet>
      <dgm:spPr/>
      <dgm:t>
        <a:bodyPr/>
        <a:lstStyle/>
        <a:p>
          <a:endParaRPr lang="zh-CN" altLang="en-US"/>
        </a:p>
      </dgm:t>
    </dgm:pt>
    <dgm:pt modelId="{31291F95-A951-44B9-8A4F-E1AB99D4A9E4}" type="pres">
      <dgm:prSet presAssocID="{00598B5E-9B3B-4DD4-9EBA-499502F28A95}" presName="accent_6" presStyleCnt="0"/>
      <dgm:spPr/>
    </dgm:pt>
    <dgm:pt modelId="{CF1A66C5-71FA-4D33-98BC-6B3126F2A05B}" type="pres">
      <dgm:prSet presAssocID="{00598B5E-9B3B-4DD4-9EBA-499502F28A95}" presName="accentRepeatNode" presStyleLbl="solidFgAcc1" presStyleIdx="5" presStyleCnt="6"/>
      <dgm:spPr/>
    </dgm:pt>
  </dgm:ptLst>
  <dgm:cxnLst>
    <dgm:cxn modelId="{4643D27D-E53F-4225-9256-67C8FD55D775}" type="presOf" srcId="{41DE9A02-9DD8-4284-B888-9A469C6D53B9}" destId="{177E59A6-C159-4DCF-8BF2-6BBBC6D38186}" srcOrd="0" destOrd="0" presId="urn:microsoft.com/office/officeart/2008/layout/VerticalCurvedList"/>
    <dgm:cxn modelId="{64E80AC2-8E4A-4971-844B-ABB7A53D1BA9}" type="presOf" srcId="{B998DA6F-F7AE-4D1E-A960-581DB9A3F882}" destId="{34305AD1-3107-42BF-8256-13DAC502A635}" srcOrd="0" destOrd="0" presId="urn:microsoft.com/office/officeart/2008/layout/VerticalCurvedList"/>
    <dgm:cxn modelId="{8F83CEE9-049A-4F3A-AC86-F2AE43D23D98}" type="presOf" srcId="{8CB2F36F-6EE1-4290-BB3D-B95006A7316B}" destId="{935C4EDF-AF8F-47FC-AB26-B8A2DB199DBC}" srcOrd="0" destOrd="0" presId="urn:microsoft.com/office/officeart/2008/layout/VerticalCurvedList"/>
    <dgm:cxn modelId="{E8DC7E68-A2E6-4F94-B523-F2F177EEE41A}" type="presOf" srcId="{33850A3F-26E2-4C2D-999B-9C9DECEB8985}" destId="{401E85EB-698E-4878-B9B4-5734215165EF}" srcOrd="0" destOrd="0" presId="urn:microsoft.com/office/officeart/2008/layout/VerticalCurvedList"/>
    <dgm:cxn modelId="{2AE30BC0-6ECC-4D3B-A24F-5343ED7BEF45}" type="presOf" srcId="{9602A151-793E-401C-A10C-BC12A5E967AF}" destId="{BCE77BF1-3811-4E79-A51F-4D5BC1792537}" srcOrd="0" destOrd="0" presId="urn:microsoft.com/office/officeart/2008/layout/VerticalCurvedList"/>
    <dgm:cxn modelId="{44480D2E-F06E-4E7F-9F9F-79C270171283}" srcId="{33850A3F-26E2-4C2D-999B-9C9DECEB8985}" destId="{1389D47D-09C2-44CF-875D-239D0CE2FEDB}" srcOrd="3" destOrd="0" parTransId="{B2D4004F-049B-4D74-A0E2-964CCC55A50F}" sibTransId="{C63A49EC-E626-449D-9EAF-543EC79B9441}"/>
    <dgm:cxn modelId="{F01DDAF6-9D35-4304-B052-88F6EC165C4C}" srcId="{33850A3F-26E2-4C2D-999B-9C9DECEB8985}" destId="{9602A151-793E-401C-A10C-BC12A5E967AF}" srcOrd="0" destOrd="0" parTransId="{2FAC8DA8-D1E8-4BE9-B2B1-D3C8376144A2}" sibTransId="{41DE9A02-9DD8-4284-B888-9A469C6D53B9}"/>
    <dgm:cxn modelId="{08F200FF-DF12-4664-8CAC-9EF4CBC52EEC}" srcId="{33850A3F-26E2-4C2D-999B-9C9DECEB8985}" destId="{00598B5E-9B3B-4DD4-9EBA-499502F28A95}" srcOrd="5" destOrd="0" parTransId="{CF8A24F0-8167-4B1F-AC4B-A787CEA4AAFC}" sibTransId="{8F0CA4AA-166C-4D21-A76D-A6F2FAFCD243}"/>
    <dgm:cxn modelId="{C2EBDA17-2CDE-48E5-82E7-3BA1F94842AC}" type="presOf" srcId="{502AE66C-71A9-4FE7-8E89-3ED9B215382A}" destId="{90B2DF0E-08F1-4927-8EF2-42D525BBD81C}" srcOrd="0" destOrd="0" presId="urn:microsoft.com/office/officeart/2008/layout/VerticalCurvedList"/>
    <dgm:cxn modelId="{7A9A8151-1C11-4372-8A7E-77E66D36FDBB}" srcId="{33850A3F-26E2-4C2D-999B-9C9DECEB8985}" destId="{B998DA6F-F7AE-4D1E-A960-581DB9A3F882}" srcOrd="1" destOrd="0" parTransId="{16ECE6F3-716B-4228-8D74-A9ADB506EA92}" sibTransId="{DD386B12-09A4-41E2-8CF4-BABAEF902F82}"/>
    <dgm:cxn modelId="{B61D79B6-E059-4790-AD03-896D675369A5}" type="presOf" srcId="{00598B5E-9B3B-4DD4-9EBA-499502F28A95}" destId="{A366BEE7-7E77-4E30-973F-AAF3A71CB864}" srcOrd="0" destOrd="0" presId="urn:microsoft.com/office/officeart/2008/layout/VerticalCurvedList"/>
    <dgm:cxn modelId="{6B722CAE-E4B3-465F-9F71-388C32666F7F}" srcId="{33850A3F-26E2-4C2D-999B-9C9DECEB8985}" destId="{502AE66C-71A9-4FE7-8E89-3ED9B215382A}" srcOrd="4" destOrd="0" parTransId="{4E30CDAB-1AD8-4EF4-8412-4E5F61150989}" sibTransId="{D79FB793-CC28-4DF4-83AC-FC9D267A81EB}"/>
    <dgm:cxn modelId="{F305CA15-6DA3-4AD3-9E09-0A3E12508680}" srcId="{33850A3F-26E2-4C2D-999B-9C9DECEB8985}" destId="{8CB2F36F-6EE1-4290-BB3D-B95006A7316B}" srcOrd="2" destOrd="0" parTransId="{BB6DC73A-40D1-4D52-B6D9-CB57689B781A}" sibTransId="{2C0988E3-42EC-479D-BF3A-1663AD2C9794}"/>
    <dgm:cxn modelId="{92C028C5-E49D-4277-9844-A7A3E98A2A9C}" type="presOf" srcId="{1389D47D-09C2-44CF-875D-239D0CE2FEDB}" destId="{9FC86E38-393D-4F71-873C-94D6111C2F75}" srcOrd="0" destOrd="0" presId="urn:microsoft.com/office/officeart/2008/layout/VerticalCurvedList"/>
    <dgm:cxn modelId="{15D2936B-42BE-49C6-BF1C-F34E57AD66DA}" type="presParOf" srcId="{401E85EB-698E-4878-B9B4-5734215165EF}" destId="{974880F6-F222-428D-9CC7-AE8C0772A32E}" srcOrd="0" destOrd="0" presId="urn:microsoft.com/office/officeart/2008/layout/VerticalCurvedList"/>
    <dgm:cxn modelId="{45299B2A-6ACA-4B43-92D8-C647D61C0E2B}" type="presParOf" srcId="{974880F6-F222-428D-9CC7-AE8C0772A32E}" destId="{1FA046BA-30F7-4C30-ADF1-0BF21CEE8C34}" srcOrd="0" destOrd="0" presId="urn:microsoft.com/office/officeart/2008/layout/VerticalCurvedList"/>
    <dgm:cxn modelId="{ACF9E6EE-1827-4DB0-B863-73EA7BBF33A3}" type="presParOf" srcId="{1FA046BA-30F7-4C30-ADF1-0BF21CEE8C34}" destId="{4996D17B-88DD-4826-9599-C98664B04DF1}" srcOrd="0" destOrd="0" presId="urn:microsoft.com/office/officeart/2008/layout/VerticalCurvedList"/>
    <dgm:cxn modelId="{7E0F9086-1227-4EE4-A6E3-BD6CF14F599A}" type="presParOf" srcId="{1FA046BA-30F7-4C30-ADF1-0BF21CEE8C34}" destId="{177E59A6-C159-4DCF-8BF2-6BBBC6D38186}" srcOrd="1" destOrd="0" presId="urn:microsoft.com/office/officeart/2008/layout/VerticalCurvedList"/>
    <dgm:cxn modelId="{C120F8E4-4140-4124-88B2-0696D6DD1BC2}" type="presParOf" srcId="{1FA046BA-30F7-4C30-ADF1-0BF21CEE8C34}" destId="{1AE6021C-EDD7-483C-BF1D-C711B1A568D5}" srcOrd="2" destOrd="0" presId="urn:microsoft.com/office/officeart/2008/layout/VerticalCurvedList"/>
    <dgm:cxn modelId="{EE6A1F4B-EE85-49F0-AA98-27AC4A00395E}" type="presParOf" srcId="{1FA046BA-30F7-4C30-ADF1-0BF21CEE8C34}" destId="{4407CCE6-2669-465F-B676-2417A2FCF823}" srcOrd="3" destOrd="0" presId="urn:microsoft.com/office/officeart/2008/layout/VerticalCurvedList"/>
    <dgm:cxn modelId="{A9B57DA9-D61D-450A-9C37-00546D1D67D3}" type="presParOf" srcId="{974880F6-F222-428D-9CC7-AE8C0772A32E}" destId="{BCE77BF1-3811-4E79-A51F-4D5BC1792537}" srcOrd="1" destOrd="0" presId="urn:microsoft.com/office/officeart/2008/layout/VerticalCurvedList"/>
    <dgm:cxn modelId="{FF54F7F6-6B19-40DF-809E-CE80826EDF8A}" type="presParOf" srcId="{974880F6-F222-428D-9CC7-AE8C0772A32E}" destId="{27DED6FF-3173-4298-A4FE-49472822CC10}" srcOrd="2" destOrd="0" presId="urn:microsoft.com/office/officeart/2008/layout/VerticalCurvedList"/>
    <dgm:cxn modelId="{99C9BDC2-73D8-46E5-A413-BA230E285984}" type="presParOf" srcId="{27DED6FF-3173-4298-A4FE-49472822CC10}" destId="{659D24D0-C36F-4573-ACF5-DA337C773348}" srcOrd="0" destOrd="0" presId="urn:microsoft.com/office/officeart/2008/layout/VerticalCurvedList"/>
    <dgm:cxn modelId="{D1793182-9A37-497B-8E3C-180B77AAF3E8}" type="presParOf" srcId="{974880F6-F222-428D-9CC7-AE8C0772A32E}" destId="{34305AD1-3107-42BF-8256-13DAC502A635}" srcOrd="3" destOrd="0" presId="urn:microsoft.com/office/officeart/2008/layout/VerticalCurvedList"/>
    <dgm:cxn modelId="{2E094685-1890-48FC-B875-CD6BA8CDCB4C}" type="presParOf" srcId="{974880F6-F222-428D-9CC7-AE8C0772A32E}" destId="{B775DF6B-69DC-4555-AEBA-EC280C6367FB}" srcOrd="4" destOrd="0" presId="urn:microsoft.com/office/officeart/2008/layout/VerticalCurvedList"/>
    <dgm:cxn modelId="{6452E11D-2049-4EED-A65A-862EA694E683}" type="presParOf" srcId="{B775DF6B-69DC-4555-AEBA-EC280C6367FB}" destId="{244DC18D-C7E5-4C58-9F1E-DC0DAF5E4026}" srcOrd="0" destOrd="0" presId="urn:microsoft.com/office/officeart/2008/layout/VerticalCurvedList"/>
    <dgm:cxn modelId="{06861A1D-8B22-4B86-9AB0-08E87B5967EF}" type="presParOf" srcId="{974880F6-F222-428D-9CC7-AE8C0772A32E}" destId="{935C4EDF-AF8F-47FC-AB26-B8A2DB199DBC}" srcOrd="5" destOrd="0" presId="urn:microsoft.com/office/officeart/2008/layout/VerticalCurvedList"/>
    <dgm:cxn modelId="{624B7182-B93B-45AD-AA65-9552D02D8CE0}" type="presParOf" srcId="{974880F6-F222-428D-9CC7-AE8C0772A32E}" destId="{B3CF2300-0A28-401A-AFD1-7E23692DE651}" srcOrd="6" destOrd="0" presId="urn:microsoft.com/office/officeart/2008/layout/VerticalCurvedList"/>
    <dgm:cxn modelId="{1A0CF1B1-8300-4995-93A2-6C9C77254336}" type="presParOf" srcId="{B3CF2300-0A28-401A-AFD1-7E23692DE651}" destId="{19F6C3F5-881C-44F8-9F6D-27706089F36C}" srcOrd="0" destOrd="0" presId="urn:microsoft.com/office/officeart/2008/layout/VerticalCurvedList"/>
    <dgm:cxn modelId="{05E75546-A176-4664-B31A-A6267273E670}" type="presParOf" srcId="{974880F6-F222-428D-9CC7-AE8C0772A32E}" destId="{9FC86E38-393D-4F71-873C-94D6111C2F75}" srcOrd="7" destOrd="0" presId="urn:microsoft.com/office/officeart/2008/layout/VerticalCurvedList"/>
    <dgm:cxn modelId="{4ED53551-527F-4E9E-8B0F-40C9637CF606}" type="presParOf" srcId="{974880F6-F222-428D-9CC7-AE8C0772A32E}" destId="{F32CC9DC-3D75-464A-A053-4A38B979D1C9}" srcOrd="8" destOrd="0" presId="urn:microsoft.com/office/officeart/2008/layout/VerticalCurvedList"/>
    <dgm:cxn modelId="{C61C106D-B3CF-4C6F-BBE8-42A0B0A783E9}" type="presParOf" srcId="{F32CC9DC-3D75-464A-A053-4A38B979D1C9}" destId="{BC2BF74E-3B3F-498F-AA53-5A25CD6C87BF}" srcOrd="0" destOrd="0" presId="urn:microsoft.com/office/officeart/2008/layout/VerticalCurvedList"/>
    <dgm:cxn modelId="{B7EE2496-AE62-4FCF-86B0-29D18F83B786}" type="presParOf" srcId="{974880F6-F222-428D-9CC7-AE8C0772A32E}" destId="{90B2DF0E-08F1-4927-8EF2-42D525BBD81C}" srcOrd="9" destOrd="0" presId="urn:microsoft.com/office/officeart/2008/layout/VerticalCurvedList"/>
    <dgm:cxn modelId="{3E1E1696-29F1-495A-A9C2-61E0D9A4C90E}" type="presParOf" srcId="{974880F6-F222-428D-9CC7-AE8C0772A32E}" destId="{DB273E5F-6985-407C-BB1E-51F075582AAD}" srcOrd="10" destOrd="0" presId="urn:microsoft.com/office/officeart/2008/layout/VerticalCurvedList"/>
    <dgm:cxn modelId="{CA686FA6-5675-48CA-92FC-9AEAF834615F}" type="presParOf" srcId="{DB273E5F-6985-407C-BB1E-51F075582AAD}" destId="{F60B359F-B275-4031-9E2E-EF23DE61D1D6}" srcOrd="0" destOrd="0" presId="urn:microsoft.com/office/officeart/2008/layout/VerticalCurvedList"/>
    <dgm:cxn modelId="{8CABFEE1-3C7C-42B8-9B1A-1EC48C1DFA6B}" type="presParOf" srcId="{974880F6-F222-428D-9CC7-AE8C0772A32E}" destId="{A366BEE7-7E77-4E30-973F-AAF3A71CB864}" srcOrd="11" destOrd="0" presId="urn:microsoft.com/office/officeart/2008/layout/VerticalCurvedList"/>
    <dgm:cxn modelId="{77872083-EB4C-4CF7-AD11-6E4273D02E17}" type="presParOf" srcId="{974880F6-F222-428D-9CC7-AE8C0772A32E}" destId="{31291F95-A951-44B9-8A4F-E1AB99D4A9E4}" srcOrd="12" destOrd="0" presId="urn:microsoft.com/office/officeart/2008/layout/VerticalCurvedList"/>
    <dgm:cxn modelId="{B7AB1237-22E0-4B92-847A-87BD0D5D358A}" type="presParOf" srcId="{31291F95-A951-44B9-8A4F-E1AB99D4A9E4}" destId="{CF1A66C5-71FA-4D33-98BC-6B3126F2A05B}" srcOrd="0" destOrd="0" presId="urn:microsoft.com/office/officeart/2008/layout/VerticalCurve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BB03B11-F31F-4865-9019-9F2E50A365B7}" type="doc">
      <dgm:prSet loTypeId="urn:microsoft.com/office/officeart/2005/8/layout/arrow2" loCatId="process" qsTypeId="urn:microsoft.com/office/officeart/2005/8/quickstyle/simple1" qsCatId="simple" csTypeId="urn:microsoft.com/office/officeart/2005/8/colors/accent1_2" csCatId="accent1" phldr="1"/>
      <dgm:spPr/>
    </dgm:pt>
    <dgm:pt modelId="{6A35C26B-C6D4-469C-B546-69E9D5791AE5}">
      <dgm:prSet phldrT="[文本]" custT="1"/>
      <dgm:spPr/>
      <dgm:t>
        <a:bodyPr/>
        <a:lstStyle/>
        <a:p>
          <a:pPr algn="l"/>
          <a:r>
            <a:rPr lang="en-US" altLang="zh-CN" sz="1400"/>
            <a:t>MMX</a:t>
          </a:r>
        </a:p>
        <a:p>
          <a:pPr algn="l"/>
          <a:r>
            <a:rPr lang="en-US" altLang="zh-CN" sz="1100"/>
            <a:t>Multi Media eXtension 1997</a:t>
          </a:r>
          <a:endParaRPr lang="zh-CN" altLang="en-US" sz="1100"/>
        </a:p>
      </dgm:t>
    </dgm:pt>
    <dgm:pt modelId="{53403443-BAD7-4E9A-A7F8-6B61901AF03E}" type="parTrans" cxnId="{075CB95B-A0CC-43BF-82C0-7D8932F1313B}">
      <dgm:prSet/>
      <dgm:spPr/>
      <dgm:t>
        <a:bodyPr/>
        <a:lstStyle/>
        <a:p>
          <a:endParaRPr lang="zh-CN" altLang="en-US"/>
        </a:p>
      </dgm:t>
    </dgm:pt>
    <dgm:pt modelId="{C8509AF2-8593-4F9A-B900-B14B88E53CE3}" type="sibTrans" cxnId="{075CB95B-A0CC-43BF-82C0-7D8932F1313B}">
      <dgm:prSet/>
      <dgm:spPr/>
      <dgm:t>
        <a:bodyPr/>
        <a:lstStyle/>
        <a:p>
          <a:endParaRPr lang="zh-CN" altLang="en-US"/>
        </a:p>
      </dgm:t>
    </dgm:pt>
    <dgm:pt modelId="{7D3364D6-1C3E-4029-A9A3-5558FBF8EEB9}">
      <dgm:prSet phldrT="[文本]" custT="1"/>
      <dgm:spPr/>
      <dgm:t>
        <a:bodyPr/>
        <a:lstStyle/>
        <a:p>
          <a:r>
            <a:rPr lang="en-US" altLang="zh-CN" sz="1600"/>
            <a:t>SSE</a:t>
          </a:r>
        </a:p>
        <a:p>
          <a:r>
            <a:rPr lang="en-US" altLang="zh-CN" sz="1200"/>
            <a:t>Streaming SIMD Extensions 1999</a:t>
          </a:r>
          <a:endParaRPr lang="zh-CN" altLang="en-US" sz="1200"/>
        </a:p>
      </dgm:t>
    </dgm:pt>
    <dgm:pt modelId="{7AA48CAB-457F-4706-A8E0-E62F5804A085}" type="parTrans" cxnId="{E17CE224-E082-48D2-935E-87488B87DFF3}">
      <dgm:prSet/>
      <dgm:spPr/>
      <dgm:t>
        <a:bodyPr/>
        <a:lstStyle/>
        <a:p>
          <a:endParaRPr lang="zh-CN" altLang="en-US"/>
        </a:p>
      </dgm:t>
    </dgm:pt>
    <dgm:pt modelId="{423920F8-B441-4D70-96FE-CCB8DFCF798B}" type="sibTrans" cxnId="{E17CE224-E082-48D2-935E-87488B87DFF3}">
      <dgm:prSet/>
      <dgm:spPr/>
      <dgm:t>
        <a:bodyPr/>
        <a:lstStyle/>
        <a:p>
          <a:endParaRPr lang="zh-CN" altLang="en-US"/>
        </a:p>
      </dgm:t>
    </dgm:pt>
    <dgm:pt modelId="{A20EB784-32F7-4D28-8D20-3B14EC4429A4}">
      <dgm:prSet phldrT="[文本]" custT="1"/>
      <dgm:spPr/>
      <dgm:t>
        <a:bodyPr/>
        <a:lstStyle/>
        <a:p>
          <a:r>
            <a:rPr lang="en-US" altLang="zh-CN" sz="1600" dirty="0"/>
            <a:t>AVX</a:t>
          </a:r>
        </a:p>
        <a:p>
          <a:r>
            <a:rPr lang="en-US" altLang="zh-CN" sz="1200" dirty="0"/>
            <a:t>Advanced Vector </a:t>
          </a:r>
          <a:r>
            <a:rPr lang="en-US" altLang="zh-CN" sz="1200" dirty="0" err="1" smtClean="0"/>
            <a:t>eXtensions</a:t>
          </a:r>
          <a:endParaRPr lang="en-US" altLang="zh-CN" sz="1200" dirty="0" smtClean="0"/>
        </a:p>
        <a:p>
          <a:r>
            <a:rPr lang="en-US" altLang="zh-CN" sz="1200" dirty="0" smtClean="0"/>
            <a:t>2011</a:t>
          </a:r>
          <a:endParaRPr lang="zh-CN" altLang="en-US" sz="1200" dirty="0"/>
        </a:p>
      </dgm:t>
    </dgm:pt>
    <dgm:pt modelId="{E160D483-19C5-4334-9B38-204C781298E3}" type="parTrans" cxnId="{3693D658-FB7C-4A5E-B107-8988534D563C}">
      <dgm:prSet/>
      <dgm:spPr/>
      <dgm:t>
        <a:bodyPr/>
        <a:lstStyle/>
        <a:p>
          <a:endParaRPr lang="zh-CN" altLang="en-US"/>
        </a:p>
      </dgm:t>
    </dgm:pt>
    <dgm:pt modelId="{37E94D62-884B-4D0C-B679-E937C5362461}" type="sibTrans" cxnId="{3693D658-FB7C-4A5E-B107-8988534D563C}">
      <dgm:prSet/>
      <dgm:spPr/>
      <dgm:t>
        <a:bodyPr/>
        <a:lstStyle/>
        <a:p>
          <a:endParaRPr lang="zh-CN" altLang="en-US"/>
        </a:p>
      </dgm:t>
    </dgm:pt>
    <dgm:pt modelId="{3E5E6496-436A-4AEB-A09B-D76DEB6191E5}">
      <dgm:prSet phldrT="[文本]" custT="1"/>
      <dgm:spPr/>
      <dgm:t>
        <a:bodyPr/>
        <a:lstStyle/>
        <a:p>
          <a:r>
            <a:rPr lang="en-US" altLang="zh-CN" sz="1600" dirty="0" err="1"/>
            <a:t>OpenCL</a:t>
          </a:r>
          <a:endParaRPr lang="en-US" altLang="zh-CN" sz="1600" dirty="0"/>
        </a:p>
        <a:p>
          <a:r>
            <a:rPr lang="en-US" altLang="zh-CN" sz="1400" dirty="0"/>
            <a:t>Open Computing Language  </a:t>
          </a:r>
          <a:endParaRPr lang="en-US" altLang="zh-CN" sz="1400" dirty="0" smtClean="0"/>
        </a:p>
        <a:p>
          <a:r>
            <a:rPr lang="en-US" altLang="zh-CN" sz="1400" dirty="0" smtClean="0"/>
            <a:t>for CPU</a:t>
          </a:r>
        </a:p>
        <a:p>
          <a:r>
            <a:rPr lang="en-US" altLang="zh-CN" sz="1400" dirty="0" smtClean="0"/>
            <a:t>2011</a:t>
          </a:r>
          <a:endParaRPr lang="zh-CN" altLang="en-US" sz="1400" dirty="0"/>
        </a:p>
      </dgm:t>
    </dgm:pt>
    <dgm:pt modelId="{12B870B3-C4A5-44AF-94BA-4525128E21DB}" type="parTrans" cxnId="{841B901F-7893-4498-9147-D065BC3E138C}">
      <dgm:prSet/>
      <dgm:spPr/>
      <dgm:t>
        <a:bodyPr/>
        <a:lstStyle/>
        <a:p>
          <a:endParaRPr lang="zh-CN" altLang="en-US"/>
        </a:p>
      </dgm:t>
    </dgm:pt>
    <dgm:pt modelId="{DB3B58AE-DF43-4B38-9567-7B07F92B734E}" type="sibTrans" cxnId="{841B901F-7893-4498-9147-D065BC3E138C}">
      <dgm:prSet/>
      <dgm:spPr/>
      <dgm:t>
        <a:bodyPr/>
        <a:lstStyle/>
        <a:p>
          <a:endParaRPr lang="zh-CN" altLang="en-US"/>
        </a:p>
      </dgm:t>
    </dgm:pt>
    <dgm:pt modelId="{9C724BBB-0CEF-455F-AE2E-A634AC87F97E}" type="pres">
      <dgm:prSet presAssocID="{FBB03B11-F31F-4865-9019-9F2E50A365B7}" presName="arrowDiagram" presStyleCnt="0">
        <dgm:presLayoutVars>
          <dgm:chMax val="5"/>
          <dgm:dir/>
          <dgm:resizeHandles val="exact"/>
        </dgm:presLayoutVars>
      </dgm:prSet>
      <dgm:spPr/>
    </dgm:pt>
    <dgm:pt modelId="{D50F70CE-37CC-418A-B13F-F372D75E5DEF}" type="pres">
      <dgm:prSet presAssocID="{FBB03B11-F31F-4865-9019-9F2E50A365B7}" presName="arrow" presStyleLbl="bgShp" presStyleIdx="0" presStyleCnt="1" custScaleX="112037" custScaleY="96583" custLinFactNeighborX="-1390" custLinFactNeighborY="2564"/>
      <dgm:spPr/>
    </dgm:pt>
    <dgm:pt modelId="{92566621-23B9-4FDD-823D-9BA60FE02CC0}" type="pres">
      <dgm:prSet presAssocID="{FBB03B11-F31F-4865-9019-9F2E50A365B7}" presName="arrowDiagram4" presStyleCnt="0"/>
      <dgm:spPr/>
    </dgm:pt>
    <dgm:pt modelId="{0B41D2EC-B3F9-4161-A4FC-ECC29144C008}" type="pres">
      <dgm:prSet presAssocID="{6A35C26B-C6D4-469C-B546-69E9D5791AE5}" presName="bullet4a" presStyleLbl="node1" presStyleIdx="0" presStyleCnt="4" custLinFactY="-100000" custLinFactNeighborX="10069" custLinFactNeighborY="-161794"/>
      <dgm:spPr/>
    </dgm:pt>
    <dgm:pt modelId="{298BC04D-3D92-41AB-A14C-0C1119BBDEF5}" type="pres">
      <dgm:prSet presAssocID="{6A35C26B-C6D4-469C-B546-69E9D5791AE5}" presName="textBox4a" presStyleLbl="revTx" presStyleIdx="0" presStyleCnt="4" custScaleY="157519" custLinFactNeighborX="1354" custLinFactNeighborY="-14012">
        <dgm:presLayoutVars>
          <dgm:bulletEnabled val="1"/>
        </dgm:presLayoutVars>
      </dgm:prSet>
      <dgm:spPr/>
      <dgm:t>
        <a:bodyPr/>
        <a:lstStyle/>
        <a:p>
          <a:endParaRPr lang="zh-CN" altLang="en-US"/>
        </a:p>
      </dgm:t>
    </dgm:pt>
    <dgm:pt modelId="{4953F9FF-6602-4B62-B9FA-E54E7EDEE440}" type="pres">
      <dgm:prSet presAssocID="{7D3364D6-1C3E-4029-A9A3-5558FBF8EEB9}" presName="bullet4b" presStyleLbl="node1" presStyleIdx="1" presStyleCnt="4" custLinFactNeighborY="-17370"/>
      <dgm:spPr/>
    </dgm:pt>
    <dgm:pt modelId="{599A1DF4-9F51-4E87-AE52-E5579BE0F11F}" type="pres">
      <dgm:prSet presAssocID="{7D3364D6-1C3E-4029-A9A3-5558FBF8EEB9}" presName="textBox4b" presStyleLbl="revTx" presStyleIdx="1" presStyleCnt="4" custLinFactNeighborX="4412" custLinFactNeighborY="-8921">
        <dgm:presLayoutVars>
          <dgm:bulletEnabled val="1"/>
        </dgm:presLayoutVars>
      </dgm:prSet>
      <dgm:spPr/>
      <dgm:t>
        <a:bodyPr/>
        <a:lstStyle/>
        <a:p>
          <a:endParaRPr lang="zh-CN" altLang="en-US"/>
        </a:p>
      </dgm:t>
    </dgm:pt>
    <dgm:pt modelId="{655B384B-C1BF-44CB-97AB-9F7E28EE3D91}" type="pres">
      <dgm:prSet presAssocID="{A20EB784-32F7-4D28-8D20-3B14EC4429A4}" presName="bullet4c" presStyleLbl="node1" presStyleIdx="2" presStyleCnt="4" custLinFactNeighborX="-17480" custLinFactNeighborY="17480"/>
      <dgm:spPr/>
    </dgm:pt>
    <dgm:pt modelId="{449FE7BA-9522-41B4-A611-A16F6504813A}" type="pres">
      <dgm:prSet presAssocID="{A20EB784-32F7-4D28-8D20-3B14EC4429A4}" presName="textBox4c" presStyleLbl="revTx" presStyleIdx="2" presStyleCnt="4" custLinFactNeighborY="-3000">
        <dgm:presLayoutVars>
          <dgm:bulletEnabled val="1"/>
        </dgm:presLayoutVars>
      </dgm:prSet>
      <dgm:spPr/>
      <dgm:t>
        <a:bodyPr/>
        <a:lstStyle/>
        <a:p>
          <a:endParaRPr lang="zh-CN" altLang="en-US"/>
        </a:p>
      </dgm:t>
    </dgm:pt>
    <dgm:pt modelId="{04DBFDE5-6BB2-446E-87B5-019E0B1A0ABC}" type="pres">
      <dgm:prSet presAssocID="{3E5E6496-436A-4AEB-A09B-D76DEB6191E5}" presName="bullet4d" presStyleLbl="node1" presStyleIdx="3" presStyleCnt="4" custLinFactNeighborX="-3262" custLinFactNeighborY="6524"/>
      <dgm:spPr/>
    </dgm:pt>
    <dgm:pt modelId="{BF916D6C-A7E7-4BC2-87EC-CCBA69008918}" type="pres">
      <dgm:prSet presAssocID="{3E5E6496-436A-4AEB-A09B-D76DEB6191E5}" presName="textBox4d" presStyleLbl="revTx" presStyleIdx="3" presStyleCnt="4" custScaleX="115256" custLinFactNeighborX="8824">
        <dgm:presLayoutVars>
          <dgm:bulletEnabled val="1"/>
        </dgm:presLayoutVars>
      </dgm:prSet>
      <dgm:spPr/>
      <dgm:t>
        <a:bodyPr/>
        <a:lstStyle/>
        <a:p>
          <a:endParaRPr lang="zh-CN" altLang="en-US"/>
        </a:p>
      </dgm:t>
    </dgm:pt>
  </dgm:ptLst>
  <dgm:cxnLst>
    <dgm:cxn modelId="{E71E19B6-6F29-4103-A5F2-763DB174DD25}" type="presOf" srcId="{6A35C26B-C6D4-469C-B546-69E9D5791AE5}" destId="{298BC04D-3D92-41AB-A14C-0C1119BBDEF5}" srcOrd="0" destOrd="0" presId="urn:microsoft.com/office/officeart/2005/8/layout/arrow2"/>
    <dgm:cxn modelId="{92A8296B-288E-4C31-9D06-3A17CD1DA72F}" type="presOf" srcId="{3E5E6496-436A-4AEB-A09B-D76DEB6191E5}" destId="{BF916D6C-A7E7-4BC2-87EC-CCBA69008918}" srcOrd="0" destOrd="0" presId="urn:microsoft.com/office/officeart/2005/8/layout/arrow2"/>
    <dgm:cxn modelId="{2BD383D2-EA1A-4825-AECC-01005015D1D2}" type="presOf" srcId="{A20EB784-32F7-4D28-8D20-3B14EC4429A4}" destId="{449FE7BA-9522-41B4-A611-A16F6504813A}" srcOrd="0" destOrd="0" presId="urn:microsoft.com/office/officeart/2005/8/layout/arrow2"/>
    <dgm:cxn modelId="{075CB95B-A0CC-43BF-82C0-7D8932F1313B}" srcId="{FBB03B11-F31F-4865-9019-9F2E50A365B7}" destId="{6A35C26B-C6D4-469C-B546-69E9D5791AE5}" srcOrd="0" destOrd="0" parTransId="{53403443-BAD7-4E9A-A7F8-6B61901AF03E}" sibTransId="{C8509AF2-8593-4F9A-B900-B14B88E53CE3}"/>
    <dgm:cxn modelId="{21C53D7F-E5E6-41CB-8EDB-4D6B3AAEB43C}" type="presOf" srcId="{FBB03B11-F31F-4865-9019-9F2E50A365B7}" destId="{9C724BBB-0CEF-455F-AE2E-A634AC87F97E}" srcOrd="0" destOrd="0" presId="urn:microsoft.com/office/officeart/2005/8/layout/arrow2"/>
    <dgm:cxn modelId="{46A4FA93-B169-46E7-8219-46AA0D855023}" type="presOf" srcId="{7D3364D6-1C3E-4029-A9A3-5558FBF8EEB9}" destId="{599A1DF4-9F51-4E87-AE52-E5579BE0F11F}" srcOrd="0" destOrd="0" presId="urn:microsoft.com/office/officeart/2005/8/layout/arrow2"/>
    <dgm:cxn modelId="{841B901F-7893-4498-9147-D065BC3E138C}" srcId="{FBB03B11-F31F-4865-9019-9F2E50A365B7}" destId="{3E5E6496-436A-4AEB-A09B-D76DEB6191E5}" srcOrd="3" destOrd="0" parTransId="{12B870B3-C4A5-44AF-94BA-4525128E21DB}" sibTransId="{DB3B58AE-DF43-4B38-9567-7B07F92B734E}"/>
    <dgm:cxn modelId="{3693D658-FB7C-4A5E-B107-8988534D563C}" srcId="{FBB03B11-F31F-4865-9019-9F2E50A365B7}" destId="{A20EB784-32F7-4D28-8D20-3B14EC4429A4}" srcOrd="2" destOrd="0" parTransId="{E160D483-19C5-4334-9B38-204C781298E3}" sibTransId="{37E94D62-884B-4D0C-B679-E937C5362461}"/>
    <dgm:cxn modelId="{E17CE224-E082-48D2-935E-87488B87DFF3}" srcId="{FBB03B11-F31F-4865-9019-9F2E50A365B7}" destId="{7D3364D6-1C3E-4029-A9A3-5558FBF8EEB9}" srcOrd="1" destOrd="0" parTransId="{7AA48CAB-457F-4706-A8E0-E62F5804A085}" sibTransId="{423920F8-B441-4D70-96FE-CCB8DFCF798B}"/>
    <dgm:cxn modelId="{D43063F6-F87B-4887-B55A-CABE201F1D94}" type="presParOf" srcId="{9C724BBB-0CEF-455F-AE2E-A634AC87F97E}" destId="{D50F70CE-37CC-418A-B13F-F372D75E5DEF}" srcOrd="0" destOrd="0" presId="urn:microsoft.com/office/officeart/2005/8/layout/arrow2"/>
    <dgm:cxn modelId="{844F6EBB-D297-4575-ABAF-8D030A5B808B}" type="presParOf" srcId="{9C724BBB-0CEF-455F-AE2E-A634AC87F97E}" destId="{92566621-23B9-4FDD-823D-9BA60FE02CC0}" srcOrd="1" destOrd="0" presId="urn:microsoft.com/office/officeart/2005/8/layout/arrow2"/>
    <dgm:cxn modelId="{52AB0C43-0AC2-4C01-844E-0C06940DE22F}" type="presParOf" srcId="{92566621-23B9-4FDD-823D-9BA60FE02CC0}" destId="{0B41D2EC-B3F9-4161-A4FC-ECC29144C008}" srcOrd="0" destOrd="0" presId="urn:microsoft.com/office/officeart/2005/8/layout/arrow2"/>
    <dgm:cxn modelId="{858C4A6E-FA0A-45C7-86C8-3DA3CDE54578}" type="presParOf" srcId="{92566621-23B9-4FDD-823D-9BA60FE02CC0}" destId="{298BC04D-3D92-41AB-A14C-0C1119BBDEF5}" srcOrd="1" destOrd="0" presId="urn:microsoft.com/office/officeart/2005/8/layout/arrow2"/>
    <dgm:cxn modelId="{97B6EEEA-BD68-43D5-83B4-D65E4A44DEE9}" type="presParOf" srcId="{92566621-23B9-4FDD-823D-9BA60FE02CC0}" destId="{4953F9FF-6602-4B62-B9FA-E54E7EDEE440}" srcOrd="2" destOrd="0" presId="urn:microsoft.com/office/officeart/2005/8/layout/arrow2"/>
    <dgm:cxn modelId="{AC7BCF99-E92A-40F8-AE3D-E22E3C5658F1}" type="presParOf" srcId="{92566621-23B9-4FDD-823D-9BA60FE02CC0}" destId="{599A1DF4-9F51-4E87-AE52-E5579BE0F11F}" srcOrd="3" destOrd="0" presId="urn:microsoft.com/office/officeart/2005/8/layout/arrow2"/>
    <dgm:cxn modelId="{5001A55E-C20D-430B-A304-E6F738C9F691}" type="presParOf" srcId="{92566621-23B9-4FDD-823D-9BA60FE02CC0}" destId="{655B384B-C1BF-44CB-97AB-9F7E28EE3D91}" srcOrd="4" destOrd="0" presId="urn:microsoft.com/office/officeart/2005/8/layout/arrow2"/>
    <dgm:cxn modelId="{66C2C451-E488-4C58-9458-D5C1B3B7AC52}" type="presParOf" srcId="{92566621-23B9-4FDD-823D-9BA60FE02CC0}" destId="{449FE7BA-9522-41B4-A611-A16F6504813A}" srcOrd="5" destOrd="0" presId="urn:microsoft.com/office/officeart/2005/8/layout/arrow2"/>
    <dgm:cxn modelId="{D73F3A52-733F-4BBB-A392-09E220B9B1FB}" type="presParOf" srcId="{92566621-23B9-4FDD-823D-9BA60FE02CC0}" destId="{04DBFDE5-6BB2-446E-87B5-019E0B1A0ABC}" srcOrd="6" destOrd="0" presId="urn:microsoft.com/office/officeart/2005/8/layout/arrow2"/>
    <dgm:cxn modelId="{DE1FE6F3-0A67-42D2-AF5B-300FA11469B6}" type="presParOf" srcId="{92566621-23B9-4FDD-823D-9BA60FE02CC0}" destId="{BF916D6C-A7E7-4BC2-87EC-CCBA69008918}" srcOrd="7" destOrd="0" presId="urn:microsoft.com/office/officeart/2005/8/layout/arrow2"/>
  </dgm:cxnLst>
  <dgm:bg/>
  <dgm:whole/>
</dgm:dataModel>
</file>

<file path=ppt/diagrams/data11.xml><?xml version="1.0" encoding="utf-8"?>
<dgm:dataModel xmlns:dgm="http://schemas.openxmlformats.org/drawingml/2006/diagram" xmlns:a="http://schemas.openxmlformats.org/drawingml/2006/main">
  <dgm:ptLst>
    <dgm:pt modelId="{FBB03B11-F31F-4865-9019-9F2E50A365B7}" type="doc">
      <dgm:prSet loTypeId="urn:microsoft.com/office/officeart/2005/8/layout/arrow2" loCatId="process" qsTypeId="urn:microsoft.com/office/officeart/2005/8/quickstyle/simple1" qsCatId="simple" csTypeId="urn:microsoft.com/office/officeart/2005/8/colors/accent1_2" csCatId="accent1" phldr="1"/>
      <dgm:spPr/>
    </dgm:pt>
    <dgm:pt modelId="{26257DAC-6010-4DBF-A897-DDD8162A8D45}">
      <dgm:prSet phldrT="[文本]" custT="1"/>
      <dgm:spPr/>
      <dgm:t>
        <a:bodyPr/>
        <a:lstStyle/>
        <a:p>
          <a:r>
            <a:rPr lang="en-US" altLang="zh-CN" sz="1100" dirty="0"/>
            <a:t>Assembly</a:t>
          </a:r>
        </a:p>
        <a:p>
          <a:r>
            <a:rPr lang="en-US" altLang="zh-CN" sz="900" dirty="0"/>
            <a:t>ARB Vertex Program   </a:t>
          </a:r>
          <a:endParaRPr lang="en-US" altLang="zh-CN" sz="900" dirty="0" smtClean="0"/>
        </a:p>
        <a:p>
          <a:r>
            <a:rPr lang="en-US" altLang="zh-CN" sz="900" dirty="0" smtClean="0"/>
            <a:t>2002</a:t>
          </a:r>
          <a:endParaRPr lang="zh-CN" altLang="en-US" sz="900" dirty="0"/>
        </a:p>
      </dgm:t>
    </dgm:pt>
    <dgm:pt modelId="{F85B73F1-B69D-4787-BE2E-36E04565010A}" type="parTrans" cxnId="{86241AFF-C764-4CEF-B4B5-DA9C269A421D}">
      <dgm:prSet/>
      <dgm:spPr/>
      <dgm:t>
        <a:bodyPr/>
        <a:lstStyle/>
        <a:p>
          <a:endParaRPr lang="zh-CN" altLang="en-US"/>
        </a:p>
      </dgm:t>
    </dgm:pt>
    <dgm:pt modelId="{58C0DB43-A012-44F1-ADBA-090D05F3E4B9}" type="sibTrans" cxnId="{86241AFF-C764-4CEF-B4B5-DA9C269A421D}">
      <dgm:prSet/>
      <dgm:spPr/>
      <dgm:t>
        <a:bodyPr/>
        <a:lstStyle/>
        <a:p>
          <a:endParaRPr lang="zh-CN" altLang="en-US"/>
        </a:p>
      </dgm:t>
    </dgm:pt>
    <dgm:pt modelId="{6A35C26B-C6D4-469C-B546-69E9D5791AE5}">
      <dgm:prSet phldrT="[文本]" custT="1"/>
      <dgm:spPr/>
      <dgm:t>
        <a:bodyPr/>
        <a:lstStyle/>
        <a:p>
          <a:pPr algn="l"/>
          <a:r>
            <a:rPr lang="en-US" altLang="zh-CN" sz="1400" dirty="0"/>
            <a:t>GLSL</a:t>
          </a:r>
        </a:p>
        <a:p>
          <a:pPr algn="l"/>
          <a:r>
            <a:rPr lang="en-US" altLang="zh-CN" sz="1100" dirty="0"/>
            <a:t>OpenGL Shading Language </a:t>
          </a:r>
          <a:endParaRPr lang="en-US" altLang="zh-CN" sz="1100" dirty="0" smtClean="0"/>
        </a:p>
        <a:p>
          <a:pPr algn="l"/>
          <a:r>
            <a:rPr lang="en-US" altLang="zh-CN" sz="1100" dirty="0" smtClean="0"/>
            <a:t>2004</a:t>
          </a:r>
          <a:endParaRPr lang="zh-CN" altLang="en-US" sz="1100" dirty="0"/>
        </a:p>
      </dgm:t>
    </dgm:pt>
    <dgm:pt modelId="{53403443-BAD7-4E9A-A7F8-6B61901AF03E}" type="parTrans" cxnId="{075CB95B-A0CC-43BF-82C0-7D8932F1313B}">
      <dgm:prSet/>
      <dgm:spPr/>
      <dgm:t>
        <a:bodyPr/>
        <a:lstStyle/>
        <a:p>
          <a:endParaRPr lang="zh-CN" altLang="en-US"/>
        </a:p>
      </dgm:t>
    </dgm:pt>
    <dgm:pt modelId="{C8509AF2-8593-4F9A-B900-B14B88E53CE3}" type="sibTrans" cxnId="{075CB95B-A0CC-43BF-82C0-7D8932F1313B}">
      <dgm:prSet/>
      <dgm:spPr/>
      <dgm:t>
        <a:bodyPr/>
        <a:lstStyle/>
        <a:p>
          <a:endParaRPr lang="zh-CN" altLang="en-US"/>
        </a:p>
      </dgm:t>
    </dgm:pt>
    <dgm:pt modelId="{7D3364D6-1C3E-4029-A9A3-5558FBF8EEB9}">
      <dgm:prSet phldrT="[文本]" custT="1"/>
      <dgm:spPr/>
      <dgm:t>
        <a:bodyPr/>
        <a:lstStyle/>
        <a:p>
          <a:r>
            <a:rPr lang="en-US" altLang="zh-CN" sz="1600"/>
            <a:t>CUDA</a:t>
          </a:r>
        </a:p>
        <a:p>
          <a:r>
            <a:rPr lang="en-US" altLang="zh-CN" sz="1200"/>
            <a:t>Compute Unified Device Architecture 2007</a:t>
          </a:r>
          <a:endParaRPr lang="zh-CN" altLang="en-US" sz="1200"/>
        </a:p>
      </dgm:t>
    </dgm:pt>
    <dgm:pt modelId="{7AA48CAB-457F-4706-A8E0-E62F5804A085}" type="parTrans" cxnId="{E17CE224-E082-48D2-935E-87488B87DFF3}">
      <dgm:prSet/>
      <dgm:spPr/>
      <dgm:t>
        <a:bodyPr/>
        <a:lstStyle/>
        <a:p>
          <a:endParaRPr lang="zh-CN" altLang="en-US"/>
        </a:p>
      </dgm:t>
    </dgm:pt>
    <dgm:pt modelId="{423920F8-B441-4D70-96FE-CCB8DFCF798B}" type="sibTrans" cxnId="{E17CE224-E082-48D2-935E-87488B87DFF3}">
      <dgm:prSet/>
      <dgm:spPr/>
      <dgm:t>
        <a:bodyPr/>
        <a:lstStyle/>
        <a:p>
          <a:endParaRPr lang="zh-CN" altLang="en-US"/>
        </a:p>
      </dgm:t>
    </dgm:pt>
    <dgm:pt modelId="{A20EB784-32F7-4D28-8D20-3B14EC4429A4}">
      <dgm:prSet phldrT="[文本]" custT="1"/>
      <dgm:spPr/>
      <dgm:t>
        <a:bodyPr/>
        <a:lstStyle/>
        <a:p>
          <a:r>
            <a:rPr lang="en-US" altLang="zh-CN" sz="1600" dirty="0" err="1"/>
            <a:t>OpenCL</a:t>
          </a:r>
          <a:endParaRPr lang="en-US" altLang="zh-CN" sz="1600" dirty="0"/>
        </a:p>
        <a:p>
          <a:r>
            <a:rPr lang="en-US" altLang="zh-CN" sz="1400" dirty="0"/>
            <a:t>Open Computing Language </a:t>
          </a:r>
          <a:endParaRPr lang="en-US" altLang="zh-CN" sz="1400" dirty="0" smtClean="0"/>
        </a:p>
        <a:p>
          <a:r>
            <a:rPr lang="en-US" altLang="zh-CN" sz="1400" dirty="0" smtClean="0"/>
            <a:t>for GPU</a:t>
          </a:r>
        </a:p>
        <a:p>
          <a:r>
            <a:rPr lang="en-US" altLang="zh-CN" sz="1400" dirty="0" smtClean="0"/>
            <a:t>2009</a:t>
          </a:r>
          <a:endParaRPr lang="zh-CN" altLang="en-US" sz="1400" dirty="0"/>
        </a:p>
      </dgm:t>
    </dgm:pt>
    <dgm:pt modelId="{E160D483-19C5-4334-9B38-204C781298E3}" type="parTrans" cxnId="{3693D658-FB7C-4A5E-B107-8988534D563C}">
      <dgm:prSet/>
      <dgm:spPr/>
      <dgm:t>
        <a:bodyPr/>
        <a:lstStyle/>
        <a:p>
          <a:endParaRPr lang="zh-CN" altLang="en-US"/>
        </a:p>
      </dgm:t>
    </dgm:pt>
    <dgm:pt modelId="{37E94D62-884B-4D0C-B679-E937C5362461}" type="sibTrans" cxnId="{3693D658-FB7C-4A5E-B107-8988534D563C}">
      <dgm:prSet/>
      <dgm:spPr/>
      <dgm:t>
        <a:bodyPr/>
        <a:lstStyle/>
        <a:p>
          <a:endParaRPr lang="zh-CN" altLang="en-US"/>
        </a:p>
      </dgm:t>
    </dgm:pt>
    <dgm:pt modelId="{9C724BBB-0CEF-455F-AE2E-A634AC87F97E}" type="pres">
      <dgm:prSet presAssocID="{FBB03B11-F31F-4865-9019-9F2E50A365B7}" presName="arrowDiagram" presStyleCnt="0">
        <dgm:presLayoutVars>
          <dgm:chMax val="5"/>
          <dgm:dir/>
          <dgm:resizeHandles val="exact"/>
        </dgm:presLayoutVars>
      </dgm:prSet>
      <dgm:spPr/>
    </dgm:pt>
    <dgm:pt modelId="{D50F70CE-37CC-418A-B13F-F372D75E5DEF}" type="pres">
      <dgm:prSet presAssocID="{FBB03B11-F31F-4865-9019-9F2E50A365B7}" presName="arrow" presStyleLbl="bgShp" presStyleIdx="0" presStyleCnt="1" custScaleX="112037" custScaleY="96583"/>
      <dgm:spPr/>
    </dgm:pt>
    <dgm:pt modelId="{92566621-23B9-4FDD-823D-9BA60FE02CC0}" type="pres">
      <dgm:prSet presAssocID="{FBB03B11-F31F-4865-9019-9F2E50A365B7}" presName="arrowDiagram4" presStyleCnt="0"/>
      <dgm:spPr/>
    </dgm:pt>
    <dgm:pt modelId="{D7AFEF73-6248-499F-AC6A-1F00B49A5A67}" type="pres">
      <dgm:prSet presAssocID="{26257DAC-6010-4DBF-A897-DDD8162A8D45}" presName="bullet4a" presStyleLbl="node1" presStyleIdx="0" presStyleCnt="4" custLinFactX="-61024" custLinFactNeighborX="-100000" custLinFactNeighborY="-70449"/>
      <dgm:spPr/>
    </dgm:pt>
    <dgm:pt modelId="{63632475-C36B-48AA-B521-1382627B6FB0}" type="pres">
      <dgm:prSet presAssocID="{26257DAC-6010-4DBF-A897-DDD8162A8D45}" presName="textBox4a" presStyleLbl="revTx" presStyleIdx="0" presStyleCnt="4" custScaleX="104109" custLinFactNeighborX="-12186" custLinFactNeighborY="-22863">
        <dgm:presLayoutVars>
          <dgm:bulletEnabled val="1"/>
        </dgm:presLayoutVars>
      </dgm:prSet>
      <dgm:spPr/>
      <dgm:t>
        <a:bodyPr/>
        <a:lstStyle/>
        <a:p>
          <a:endParaRPr lang="zh-CN" altLang="en-US"/>
        </a:p>
      </dgm:t>
    </dgm:pt>
    <dgm:pt modelId="{8F5BB66A-8A1D-45A1-8918-199AE02ABBAC}" type="pres">
      <dgm:prSet presAssocID="{6A35C26B-C6D4-469C-B546-69E9D5791AE5}" presName="bullet4b" presStyleLbl="node1" presStyleIdx="1" presStyleCnt="4" custLinFactNeighborX="-17362" custLinFactNeighborY="-46295"/>
      <dgm:spPr/>
    </dgm:pt>
    <dgm:pt modelId="{28346592-9A96-4E9B-8D43-0261661E59BA}" type="pres">
      <dgm:prSet presAssocID="{6A35C26B-C6D4-469C-B546-69E9D5791AE5}" presName="textBox4b" presStyleLbl="revTx" presStyleIdx="1" presStyleCnt="4" custScaleY="80550" custLinFactNeighborY="-23240">
        <dgm:presLayoutVars>
          <dgm:bulletEnabled val="1"/>
        </dgm:presLayoutVars>
      </dgm:prSet>
      <dgm:spPr/>
      <dgm:t>
        <a:bodyPr/>
        <a:lstStyle/>
        <a:p>
          <a:endParaRPr lang="zh-CN" altLang="en-US"/>
        </a:p>
      </dgm:t>
    </dgm:pt>
    <dgm:pt modelId="{7AAC13BB-64AE-4644-B2CA-48B2CCF23FFB}" type="pres">
      <dgm:prSet presAssocID="{7D3364D6-1C3E-4029-A9A3-5558FBF8EEB9}" presName="bullet4c" presStyleLbl="node1" presStyleIdx="2" presStyleCnt="4" custLinFactNeighborX="-43679" custLinFactNeighborY="21838"/>
      <dgm:spPr/>
    </dgm:pt>
    <dgm:pt modelId="{9FD27B18-FDEE-4709-8438-10CE67356808}" type="pres">
      <dgm:prSet presAssocID="{7D3364D6-1C3E-4029-A9A3-5558FBF8EEB9}" presName="textBox4c" presStyleLbl="revTx" presStyleIdx="2" presStyleCnt="4" custScaleX="114198" custScaleY="72799" custLinFactNeighborY="-14982">
        <dgm:presLayoutVars>
          <dgm:bulletEnabled val="1"/>
        </dgm:presLayoutVars>
      </dgm:prSet>
      <dgm:spPr/>
      <dgm:t>
        <a:bodyPr/>
        <a:lstStyle/>
        <a:p>
          <a:endParaRPr lang="zh-CN" altLang="en-US"/>
        </a:p>
      </dgm:t>
    </dgm:pt>
    <dgm:pt modelId="{04CFAF45-275A-4327-A08F-904BE1E33C09}" type="pres">
      <dgm:prSet presAssocID="{A20EB784-32F7-4D28-8D20-3B14EC4429A4}" presName="bullet4d" presStyleLbl="node1" presStyleIdx="3" presStyleCnt="4" custLinFactNeighborX="-9779" custLinFactNeighborY="13043"/>
      <dgm:spPr/>
    </dgm:pt>
    <dgm:pt modelId="{889F6ABF-A72A-4591-9A1F-3D2423C4AD52}" type="pres">
      <dgm:prSet presAssocID="{A20EB784-32F7-4D28-8D20-3B14EC4429A4}" presName="textBox4d" presStyleLbl="revTx" presStyleIdx="3" presStyleCnt="4" custScaleX="128483" custScaleY="60849" custLinFactNeighborX="14330" custLinFactNeighborY="-20141">
        <dgm:presLayoutVars>
          <dgm:bulletEnabled val="1"/>
        </dgm:presLayoutVars>
      </dgm:prSet>
      <dgm:spPr/>
      <dgm:t>
        <a:bodyPr/>
        <a:lstStyle/>
        <a:p>
          <a:endParaRPr lang="zh-CN" altLang="en-US"/>
        </a:p>
      </dgm:t>
    </dgm:pt>
  </dgm:ptLst>
  <dgm:cxnLst>
    <dgm:cxn modelId="{14470F6E-0DD9-400A-88C9-7852AA3AC9EF}" type="presOf" srcId="{26257DAC-6010-4DBF-A897-DDD8162A8D45}" destId="{63632475-C36B-48AA-B521-1382627B6FB0}" srcOrd="0" destOrd="0" presId="urn:microsoft.com/office/officeart/2005/8/layout/arrow2"/>
    <dgm:cxn modelId="{C252CACE-C34F-4FC8-9604-D0FBF5797FC7}" type="presOf" srcId="{A20EB784-32F7-4D28-8D20-3B14EC4429A4}" destId="{889F6ABF-A72A-4591-9A1F-3D2423C4AD52}" srcOrd="0" destOrd="0" presId="urn:microsoft.com/office/officeart/2005/8/layout/arrow2"/>
    <dgm:cxn modelId="{75788DAC-81FC-4F7E-A2BE-32C52BE80335}" type="presOf" srcId="{6A35C26B-C6D4-469C-B546-69E9D5791AE5}" destId="{28346592-9A96-4E9B-8D43-0261661E59BA}" srcOrd="0" destOrd="0" presId="urn:microsoft.com/office/officeart/2005/8/layout/arrow2"/>
    <dgm:cxn modelId="{3FC11881-08F7-4690-ABD9-1F08CB8FDEB4}" type="presOf" srcId="{7D3364D6-1C3E-4029-A9A3-5558FBF8EEB9}" destId="{9FD27B18-FDEE-4709-8438-10CE67356808}" srcOrd="0" destOrd="0" presId="urn:microsoft.com/office/officeart/2005/8/layout/arrow2"/>
    <dgm:cxn modelId="{075CB95B-A0CC-43BF-82C0-7D8932F1313B}" srcId="{FBB03B11-F31F-4865-9019-9F2E50A365B7}" destId="{6A35C26B-C6D4-469C-B546-69E9D5791AE5}" srcOrd="1" destOrd="0" parTransId="{53403443-BAD7-4E9A-A7F8-6B61901AF03E}" sibTransId="{C8509AF2-8593-4F9A-B900-B14B88E53CE3}"/>
    <dgm:cxn modelId="{83CC9562-D9BF-4E3D-9BCB-FC388685FF8B}" type="presOf" srcId="{FBB03B11-F31F-4865-9019-9F2E50A365B7}" destId="{9C724BBB-0CEF-455F-AE2E-A634AC87F97E}" srcOrd="0" destOrd="0" presId="urn:microsoft.com/office/officeart/2005/8/layout/arrow2"/>
    <dgm:cxn modelId="{3693D658-FB7C-4A5E-B107-8988534D563C}" srcId="{FBB03B11-F31F-4865-9019-9F2E50A365B7}" destId="{A20EB784-32F7-4D28-8D20-3B14EC4429A4}" srcOrd="3" destOrd="0" parTransId="{E160D483-19C5-4334-9B38-204C781298E3}" sibTransId="{37E94D62-884B-4D0C-B679-E937C5362461}"/>
    <dgm:cxn modelId="{E17CE224-E082-48D2-935E-87488B87DFF3}" srcId="{FBB03B11-F31F-4865-9019-9F2E50A365B7}" destId="{7D3364D6-1C3E-4029-A9A3-5558FBF8EEB9}" srcOrd="2" destOrd="0" parTransId="{7AA48CAB-457F-4706-A8E0-E62F5804A085}" sibTransId="{423920F8-B441-4D70-96FE-CCB8DFCF798B}"/>
    <dgm:cxn modelId="{86241AFF-C764-4CEF-B4B5-DA9C269A421D}" srcId="{FBB03B11-F31F-4865-9019-9F2E50A365B7}" destId="{26257DAC-6010-4DBF-A897-DDD8162A8D45}" srcOrd="0" destOrd="0" parTransId="{F85B73F1-B69D-4787-BE2E-36E04565010A}" sibTransId="{58C0DB43-A012-44F1-ADBA-090D05F3E4B9}"/>
    <dgm:cxn modelId="{6F84F02A-3147-4A8F-9542-01D69950ECC6}" type="presParOf" srcId="{9C724BBB-0CEF-455F-AE2E-A634AC87F97E}" destId="{D50F70CE-37CC-418A-B13F-F372D75E5DEF}" srcOrd="0" destOrd="0" presId="urn:microsoft.com/office/officeart/2005/8/layout/arrow2"/>
    <dgm:cxn modelId="{F1046647-CC44-42E8-93F5-75F2E17C2E64}" type="presParOf" srcId="{9C724BBB-0CEF-455F-AE2E-A634AC87F97E}" destId="{92566621-23B9-4FDD-823D-9BA60FE02CC0}" srcOrd="1" destOrd="0" presId="urn:microsoft.com/office/officeart/2005/8/layout/arrow2"/>
    <dgm:cxn modelId="{DFF5A388-9164-45A2-A60F-23C3FB87A786}" type="presParOf" srcId="{92566621-23B9-4FDD-823D-9BA60FE02CC0}" destId="{D7AFEF73-6248-499F-AC6A-1F00B49A5A67}" srcOrd="0" destOrd="0" presId="urn:microsoft.com/office/officeart/2005/8/layout/arrow2"/>
    <dgm:cxn modelId="{0005EDCF-2C9E-4023-9670-511D20075F16}" type="presParOf" srcId="{92566621-23B9-4FDD-823D-9BA60FE02CC0}" destId="{63632475-C36B-48AA-B521-1382627B6FB0}" srcOrd="1" destOrd="0" presId="urn:microsoft.com/office/officeart/2005/8/layout/arrow2"/>
    <dgm:cxn modelId="{EB92B0BA-48C5-43A4-9D4B-018F7BDC32DB}" type="presParOf" srcId="{92566621-23B9-4FDD-823D-9BA60FE02CC0}" destId="{8F5BB66A-8A1D-45A1-8918-199AE02ABBAC}" srcOrd="2" destOrd="0" presId="urn:microsoft.com/office/officeart/2005/8/layout/arrow2"/>
    <dgm:cxn modelId="{FA9CB20E-556E-4216-ABC0-50F0F8C6A5BB}" type="presParOf" srcId="{92566621-23B9-4FDD-823D-9BA60FE02CC0}" destId="{28346592-9A96-4E9B-8D43-0261661E59BA}" srcOrd="3" destOrd="0" presId="urn:microsoft.com/office/officeart/2005/8/layout/arrow2"/>
    <dgm:cxn modelId="{F5F3CD82-39E1-468F-BE6D-6A4C56B6A758}" type="presParOf" srcId="{92566621-23B9-4FDD-823D-9BA60FE02CC0}" destId="{7AAC13BB-64AE-4644-B2CA-48B2CCF23FFB}" srcOrd="4" destOrd="0" presId="urn:microsoft.com/office/officeart/2005/8/layout/arrow2"/>
    <dgm:cxn modelId="{8732FC9F-660D-4D5B-916D-F5148D2215FA}" type="presParOf" srcId="{92566621-23B9-4FDD-823D-9BA60FE02CC0}" destId="{9FD27B18-FDEE-4709-8438-10CE67356808}" srcOrd="5" destOrd="0" presId="urn:microsoft.com/office/officeart/2005/8/layout/arrow2"/>
    <dgm:cxn modelId="{8B366803-156E-4D69-9AC3-97D2125ED124}" type="presParOf" srcId="{92566621-23B9-4FDD-823D-9BA60FE02CC0}" destId="{04CFAF45-275A-4327-A08F-904BE1E33C09}" srcOrd="6" destOrd="0" presId="urn:microsoft.com/office/officeart/2005/8/layout/arrow2"/>
    <dgm:cxn modelId="{B2C9B6F7-CABE-4FE6-BB45-E52AC8F41C5F}" type="presParOf" srcId="{92566621-23B9-4FDD-823D-9BA60FE02CC0}" destId="{889F6ABF-A72A-4591-9A1F-3D2423C4AD52}" srcOrd="7" destOrd="0" presId="urn:microsoft.com/office/officeart/2005/8/layout/arrow2"/>
  </dgm:cxnLst>
  <dgm:bg/>
  <dgm:whole/>
</dgm:dataModel>
</file>

<file path=ppt/diagrams/data12.xml><?xml version="1.0" encoding="utf-8"?>
<dgm:dataModel xmlns:dgm="http://schemas.openxmlformats.org/drawingml/2006/diagram" xmlns:a="http://schemas.openxmlformats.org/drawingml/2006/main">
  <dgm:ptLst>
    <dgm:pt modelId="{33850A3F-26E2-4C2D-999B-9C9DECEB8985}" type="doc">
      <dgm:prSet loTypeId="urn:microsoft.com/office/officeart/2008/layout/VerticalCurvedList" loCatId="list" qsTypeId="urn:microsoft.com/office/officeart/2005/8/quickstyle/simple3" qsCatId="simple" csTypeId="urn:microsoft.com/office/officeart/2005/8/colors/accent6_2" csCatId="accent6" phldr="1"/>
      <dgm:spPr/>
      <dgm:t>
        <a:bodyPr/>
        <a:lstStyle/>
        <a:p>
          <a:endParaRPr lang="zh-CN" altLang="en-US"/>
        </a:p>
      </dgm:t>
    </dgm:pt>
    <dgm:pt modelId="{9602A151-793E-401C-A10C-BC12A5E967AF}">
      <dgm:prSet phldrT="[文本]"/>
      <dgm:spPr/>
      <dgm:t>
        <a:bodyPr/>
        <a:lstStyle/>
        <a:p>
          <a:r>
            <a:rPr lang="zh-CN" altLang="en-US" b="1" dirty="0" smtClean="0">
              <a:effectLst>
                <a:outerShdw blurRad="38100" dist="38100" dir="2700000" algn="tl">
                  <a:srgbClr val="000000">
                    <a:alpha val="43137"/>
                  </a:srgbClr>
                </a:outerShdw>
              </a:effectLst>
            </a:rPr>
            <a:t>绪论</a:t>
          </a:r>
          <a:endParaRPr lang="zh-CN" altLang="en-US" b="1" dirty="0">
            <a:effectLst>
              <a:outerShdw blurRad="38100" dist="38100" dir="2700000" algn="tl">
                <a:srgbClr val="000000">
                  <a:alpha val="43137"/>
                </a:srgbClr>
              </a:outerShdw>
            </a:effectLst>
          </a:endParaRPr>
        </a:p>
      </dgm:t>
    </dgm:pt>
    <dgm:pt modelId="{2FAC8DA8-D1E8-4BE9-B2B1-D3C8376144A2}" type="parTrans" cxnId="{F01DDAF6-9D35-4304-B052-88F6EC165C4C}">
      <dgm:prSet/>
      <dgm:spPr/>
      <dgm:t>
        <a:bodyPr/>
        <a:lstStyle/>
        <a:p>
          <a:endParaRPr lang="zh-CN" altLang="en-US"/>
        </a:p>
      </dgm:t>
    </dgm:pt>
    <dgm:pt modelId="{41DE9A02-9DD8-4284-B888-9A469C6D53B9}" type="sibTrans" cxnId="{F01DDAF6-9D35-4304-B052-88F6EC165C4C}">
      <dgm:prSet/>
      <dgm:spPr/>
      <dgm:t>
        <a:bodyPr/>
        <a:lstStyle/>
        <a:p>
          <a:endParaRPr lang="zh-CN" altLang="en-US"/>
        </a:p>
      </dgm:t>
    </dgm:pt>
    <dgm:pt modelId="{B998DA6F-F7AE-4D1E-A960-581DB9A3F882}">
      <dgm:prSet phldrT="[文本]"/>
      <dgm:spPr/>
      <dgm:t>
        <a:bodyPr/>
        <a:lstStyle/>
        <a:p>
          <a:r>
            <a:rPr lang="zh-CN" altLang="en-US" b="1" dirty="0" smtClean="0">
              <a:effectLst>
                <a:outerShdw blurRad="38100" dist="38100" dir="2700000" algn="tl">
                  <a:srgbClr val="000000">
                    <a:alpha val="43137"/>
                  </a:srgbClr>
                </a:outerShdw>
              </a:effectLst>
            </a:rPr>
            <a:t>通用并行计算</a:t>
          </a:r>
          <a:endParaRPr lang="zh-CN" altLang="en-US" b="1" dirty="0">
            <a:effectLst>
              <a:outerShdw blurRad="38100" dist="38100" dir="2700000" algn="tl">
                <a:srgbClr val="000000">
                  <a:alpha val="43137"/>
                </a:srgbClr>
              </a:outerShdw>
            </a:effectLst>
          </a:endParaRPr>
        </a:p>
      </dgm:t>
    </dgm:pt>
    <dgm:pt modelId="{16ECE6F3-716B-4228-8D74-A9ADB506EA92}" type="parTrans" cxnId="{7A9A8151-1C11-4372-8A7E-77E66D36FDBB}">
      <dgm:prSet/>
      <dgm:spPr/>
      <dgm:t>
        <a:bodyPr/>
        <a:lstStyle/>
        <a:p>
          <a:endParaRPr lang="zh-CN" altLang="en-US"/>
        </a:p>
      </dgm:t>
    </dgm:pt>
    <dgm:pt modelId="{DD386B12-09A4-41E2-8CF4-BABAEF902F82}" type="sibTrans" cxnId="{7A9A8151-1C11-4372-8A7E-77E66D36FDBB}">
      <dgm:prSet/>
      <dgm:spPr/>
      <dgm:t>
        <a:bodyPr/>
        <a:lstStyle/>
        <a:p>
          <a:endParaRPr lang="zh-CN" altLang="en-US"/>
        </a:p>
      </dgm:t>
    </dgm:pt>
    <dgm:pt modelId="{8CB2F36F-6EE1-4290-BB3D-B95006A7316B}">
      <dgm:prSet phldrT="[文本]"/>
      <dgm:spPr/>
      <dgm:t>
        <a:bodyPr/>
        <a:lstStyle/>
        <a:p>
          <a:r>
            <a:rPr lang="zh-CN" altLang="en-US" b="1" dirty="0" smtClean="0">
              <a:effectLst>
                <a:outerShdw blurRad="38100" dist="38100" dir="2700000" algn="tl">
                  <a:srgbClr val="000000">
                    <a:alpha val="43137"/>
                  </a:srgbClr>
                </a:outerShdw>
              </a:effectLst>
            </a:rPr>
            <a:t>骨骼动画矩阵调色板并行算法</a:t>
          </a:r>
          <a:endParaRPr lang="zh-CN" altLang="en-US" b="1" dirty="0">
            <a:effectLst>
              <a:outerShdw blurRad="38100" dist="38100" dir="2700000" algn="tl">
                <a:srgbClr val="000000">
                  <a:alpha val="43137"/>
                </a:srgbClr>
              </a:outerShdw>
            </a:effectLst>
          </a:endParaRPr>
        </a:p>
      </dgm:t>
    </dgm:pt>
    <dgm:pt modelId="{BB6DC73A-40D1-4D52-B6D9-CB57689B781A}" type="parTrans" cxnId="{F305CA15-6DA3-4AD3-9E09-0A3E12508680}">
      <dgm:prSet/>
      <dgm:spPr/>
      <dgm:t>
        <a:bodyPr/>
        <a:lstStyle/>
        <a:p>
          <a:endParaRPr lang="zh-CN" altLang="en-US"/>
        </a:p>
      </dgm:t>
    </dgm:pt>
    <dgm:pt modelId="{2C0988E3-42EC-479D-BF3A-1663AD2C9794}" type="sibTrans" cxnId="{F305CA15-6DA3-4AD3-9E09-0A3E12508680}">
      <dgm:prSet/>
      <dgm:spPr/>
      <dgm:t>
        <a:bodyPr/>
        <a:lstStyle/>
        <a:p>
          <a:endParaRPr lang="zh-CN" altLang="en-US"/>
        </a:p>
      </dgm:t>
    </dgm:pt>
    <dgm:pt modelId="{1389D47D-09C2-44CF-875D-239D0CE2FEDB}">
      <dgm:prSet/>
      <dgm:spPr/>
      <dgm:t>
        <a:bodyPr/>
        <a:lstStyle/>
        <a:p>
          <a:r>
            <a:rPr lang="zh-CN" altLang="en-US" b="1" dirty="0" smtClean="0">
              <a:effectLst>
                <a:outerShdw blurRad="38100" dist="38100" dir="2700000" algn="tl">
                  <a:srgbClr val="000000">
                    <a:alpha val="43137"/>
                  </a:srgbClr>
                </a:outerShdw>
              </a:effectLst>
            </a:rPr>
            <a:t>柏林噪声风场扰动粒子系统并行算法</a:t>
          </a:r>
          <a:endParaRPr lang="zh-CN" altLang="en-US" b="1" dirty="0">
            <a:effectLst>
              <a:outerShdw blurRad="38100" dist="38100" dir="2700000" algn="tl">
                <a:srgbClr val="000000">
                  <a:alpha val="43137"/>
                </a:srgbClr>
              </a:outerShdw>
            </a:effectLst>
          </a:endParaRPr>
        </a:p>
      </dgm:t>
    </dgm:pt>
    <dgm:pt modelId="{B2D4004F-049B-4D74-A0E2-964CCC55A50F}" type="parTrans" cxnId="{44480D2E-F06E-4E7F-9F9F-79C270171283}">
      <dgm:prSet/>
      <dgm:spPr/>
      <dgm:t>
        <a:bodyPr/>
        <a:lstStyle/>
        <a:p>
          <a:endParaRPr lang="zh-CN" altLang="en-US"/>
        </a:p>
      </dgm:t>
    </dgm:pt>
    <dgm:pt modelId="{C63A49EC-E626-449D-9EAF-543EC79B9441}" type="sibTrans" cxnId="{44480D2E-F06E-4E7F-9F9F-79C270171283}">
      <dgm:prSet/>
      <dgm:spPr/>
      <dgm:t>
        <a:bodyPr/>
        <a:lstStyle/>
        <a:p>
          <a:endParaRPr lang="zh-CN" altLang="en-US"/>
        </a:p>
      </dgm:t>
    </dgm:pt>
    <dgm:pt modelId="{00598B5E-9B3B-4DD4-9EBA-499502F28A95}">
      <dgm:prSet/>
      <dgm:spPr/>
      <dgm:t>
        <a:bodyPr/>
        <a:lstStyle/>
        <a:p>
          <a:r>
            <a:rPr lang="zh-CN" altLang="en-US" b="1" dirty="0" smtClean="0">
              <a:effectLst>
                <a:outerShdw blurRad="38100" dist="38100" dir="2700000" algn="tl">
                  <a:srgbClr val="000000">
                    <a:alpha val="43137"/>
                  </a:srgbClr>
                </a:outerShdw>
              </a:effectLst>
            </a:rPr>
            <a:t>总结和展望</a:t>
          </a:r>
          <a:endParaRPr lang="zh-CN" altLang="en-US" b="1" dirty="0">
            <a:effectLst>
              <a:outerShdw blurRad="38100" dist="38100" dir="2700000" algn="tl">
                <a:srgbClr val="000000">
                  <a:alpha val="43137"/>
                </a:srgbClr>
              </a:outerShdw>
            </a:effectLst>
          </a:endParaRPr>
        </a:p>
      </dgm:t>
    </dgm:pt>
    <dgm:pt modelId="{CF8A24F0-8167-4B1F-AC4B-A787CEA4AAFC}" type="parTrans" cxnId="{08F200FF-DF12-4664-8CAC-9EF4CBC52EEC}">
      <dgm:prSet/>
      <dgm:spPr/>
      <dgm:t>
        <a:bodyPr/>
        <a:lstStyle/>
        <a:p>
          <a:endParaRPr lang="zh-CN" altLang="en-US"/>
        </a:p>
      </dgm:t>
    </dgm:pt>
    <dgm:pt modelId="{8F0CA4AA-166C-4D21-A76D-A6F2FAFCD243}" type="sibTrans" cxnId="{08F200FF-DF12-4664-8CAC-9EF4CBC52EEC}">
      <dgm:prSet/>
      <dgm:spPr/>
      <dgm:t>
        <a:bodyPr/>
        <a:lstStyle/>
        <a:p>
          <a:endParaRPr lang="zh-CN" altLang="en-US"/>
        </a:p>
      </dgm:t>
    </dgm:pt>
    <dgm:pt modelId="{502AE66C-71A9-4FE7-8E89-3ED9B215382A}">
      <dgm:prSet/>
      <dgm:spPr/>
      <dgm:t>
        <a:bodyPr/>
        <a:lstStyle/>
        <a:p>
          <a:r>
            <a:rPr lang="zh-CN" altLang="en-US" b="1" dirty="0" smtClean="0">
              <a:effectLst>
                <a:outerShdw blurRad="38100" dist="38100" dir="2700000" algn="tl">
                  <a:srgbClr val="000000">
                    <a:alpha val="43137"/>
                  </a:srgbClr>
                </a:outerShdw>
              </a:effectLst>
            </a:rPr>
            <a:t>虚拟现实平台多任务并行</a:t>
          </a:r>
          <a:endParaRPr lang="zh-CN" altLang="en-US" b="1" dirty="0">
            <a:effectLst>
              <a:outerShdw blurRad="38100" dist="38100" dir="2700000" algn="tl">
                <a:srgbClr val="000000">
                  <a:alpha val="43137"/>
                </a:srgbClr>
              </a:outerShdw>
            </a:effectLst>
          </a:endParaRPr>
        </a:p>
      </dgm:t>
    </dgm:pt>
    <dgm:pt modelId="{4E30CDAB-1AD8-4EF4-8412-4E5F61150989}" type="parTrans" cxnId="{6B722CAE-E4B3-465F-9F71-388C32666F7F}">
      <dgm:prSet/>
      <dgm:spPr/>
      <dgm:t>
        <a:bodyPr/>
        <a:lstStyle/>
        <a:p>
          <a:endParaRPr lang="zh-CN" altLang="en-US"/>
        </a:p>
      </dgm:t>
    </dgm:pt>
    <dgm:pt modelId="{D79FB793-CC28-4DF4-83AC-FC9D267A81EB}" type="sibTrans" cxnId="{6B722CAE-E4B3-465F-9F71-388C32666F7F}">
      <dgm:prSet/>
      <dgm:spPr/>
      <dgm:t>
        <a:bodyPr/>
        <a:lstStyle/>
        <a:p>
          <a:endParaRPr lang="zh-CN" altLang="en-US"/>
        </a:p>
      </dgm:t>
    </dgm:pt>
    <dgm:pt modelId="{401E85EB-698E-4878-B9B4-5734215165EF}" type="pres">
      <dgm:prSet presAssocID="{33850A3F-26E2-4C2D-999B-9C9DECEB8985}" presName="Name0" presStyleCnt="0">
        <dgm:presLayoutVars>
          <dgm:chMax val="7"/>
          <dgm:chPref val="7"/>
          <dgm:dir/>
        </dgm:presLayoutVars>
      </dgm:prSet>
      <dgm:spPr/>
      <dgm:t>
        <a:bodyPr/>
        <a:lstStyle/>
        <a:p>
          <a:endParaRPr lang="zh-CN" altLang="en-US"/>
        </a:p>
      </dgm:t>
    </dgm:pt>
    <dgm:pt modelId="{974880F6-F222-428D-9CC7-AE8C0772A32E}" type="pres">
      <dgm:prSet presAssocID="{33850A3F-26E2-4C2D-999B-9C9DECEB8985}" presName="Name1" presStyleCnt="0"/>
      <dgm:spPr/>
    </dgm:pt>
    <dgm:pt modelId="{1FA046BA-30F7-4C30-ADF1-0BF21CEE8C34}" type="pres">
      <dgm:prSet presAssocID="{33850A3F-26E2-4C2D-999B-9C9DECEB8985}" presName="cycle" presStyleCnt="0"/>
      <dgm:spPr/>
    </dgm:pt>
    <dgm:pt modelId="{4996D17B-88DD-4826-9599-C98664B04DF1}" type="pres">
      <dgm:prSet presAssocID="{33850A3F-26E2-4C2D-999B-9C9DECEB8985}" presName="srcNode" presStyleLbl="node1" presStyleIdx="0" presStyleCnt="6"/>
      <dgm:spPr/>
    </dgm:pt>
    <dgm:pt modelId="{177E59A6-C159-4DCF-8BF2-6BBBC6D38186}" type="pres">
      <dgm:prSet presAssocID="{33850A3F-26E2-4C2D-999B-9C9DECEB8985}" presName="conn" presStyleLbl="parChTrans1D2" presStyleIdx="0" presStyleCnt="1"/>
      <dgm:spPr/>
      <dgm:t>
        <a:bodyPr/>
        <a:lstStyle/>
        <a:p>
          <a:endParaRPr lang="zh-CN" altLang="en-US"/>
        </a:p>
      </dgm:t>
    </dgm:pt>
    <dgm:pt modelId="{1AE6021C-EDD7-483C-BF1D-C711B1A568D5}" type="pres">
      <dgm:prSet presAssocID="{33850A3F-26E2-4C2D-999B-9C9DECEB8985}" presName="extraNode" presStyleLbl="node1" presStyleIdx="0" presStyleCnt="6"/>
      <dgm:spPr/>
    </dgm:pt>
    <dgm:pt modelId="{4407CCE6-2669-465F-B676-2417A2FCF823}" type="pres">
      <dgm:prSet presAssocID="{33850A3F-26E2-4C2D-999B-9C9DECEB8985}" presName="dstNode" presStyleLbl="node1" presStyleIdx="0" presStyleCnt="6"/>
      <dgm:spPr/>
    </dgm:pt>
    <dgm:pt modelId="{BCE77BF1-3811-4E79-A51F-4D5BC1792537}" type="pres">
      <dgm:prSet presAssocID="{9602A151-793E-401C-A10C-BC12A5E967AF}" presName="text_1" presStyleLbl="node1" presStyleIdx="0" presStyleCnt="6">
        <dgm:presLayoutVars>
          <dgm:bulletEnabled val="1"/>
        </dgm:presLayoutVars>
      </dgm:prSet>
      <dgm:spPr/>
      <dgm:t>
        <a:bodyPr/>
        <a:lstStyle/>
        <a:p>
          <a:endParaRPr lang="zh-CN" altLang="en-US"/>
        </a:p>
      </dgm:t>
    </dgm:pt>
    <dgm:pt modelId="{27DED6FF-3173-4298-A4FE-49472822CC10}" type="pres">
      <dgm:prSet presAssocID="{9602A151-793E-401C-A10C-BC12A5E967AF}" presName="accent_1" presStyleCnt="0"/>
      <dgm:spPr/>
    </dgm:pt>
    <dgm:pt modelId="{659D24D0-C36F-4573-ACF5-DA337C773348}" type="pres">
      <dgm:prSet presAssocID="{9602A151-793E-401C-A10C-BC12A5E967AF}" presName="accentRepeatNode" presStyleLbl="solidFgAcc1" presStyleIdx="0" presStyleCnt="6"/>
      <dgm:spPr/>
    </dgm:pt>
    <dgm:pt modelId="{34305AD1-3107-42BF-8256-13DAC502A635}" type="pres">
      <dgm:prSet presAssocID="{B998DA6F-F7AE-4D1E-A960-581DB9A3F882}" presName="text_2" presStyleLbl="node1" presStyleIdx="1" presStyleCnt="6">
        <dgm:presLayoutVars>
          <dgm:bulletEnabled val="1"/>
        </dgm:presLayoutVars>
      </dgm:prSet>
      <dgm:spPr/>
      <dgm:t>
        <a:bodyPr/>
        <a:lstStyle/>
        <a:p>
          <a:endParaRPr lang="zh-CN" altLang="en-US"/>
        </a:p>
      </dgm:t>
    </dgm:pt>
    <dgm:pt modelId="{B775DF6B-69DC-4555-AEBA-EC280C6367FB}" type="pres">
      <dgm:prSet presAssocID="{B998DA6F-F7AE-4D1E-A960-581DB9A3F882}" presName="accent_2" presStyleCnt="0"/>
      <dgm:spPr/>
    </dgm:pt>
    <dgm:pt modelId="{244DC18D-C7E5-4C58-9F1E-DC0DAF5E4026}" type="pres">
      <dgm:prSet presAssocID="{B998DA6F-F7AE-4D1E-A960-581DB9A3F882}" presName="accentRepeatNode" presStyleLbl="solidFgAcc1" presStyleIdx="1" presStyleCnt="6"/>
      <dgm:spPr/>
    </dgm:pt>
    <dgm:pt modelId="{935C4EDF-AF8F-47FC-AB26-B8A2DB199DBC}" type="pres">
      <dgm:prSet presAssocID="{8CB2F36F-6EE1-4290-BB3D-B95006A7316B}" presName="text_3" presStyleLbl="node1" presStyleIdx="2" presStyleCnt="6">
        <dgm:presLayoutVars>
          <dgm:bulletEnabled val="1"/>
        </dgm:presLayoutVars>
      </dgm:prSet>
      <dgm:spPr/>
      <dgm:t>
        <a:bodyPr/>
        <a:lstStyle/>
        <a:p>
          <a:endParaRPr lang="zh-CN" altLang="en-US"/>
        </a:p>
      </dgm:t>
    </dgm:pt>
    <dgm:pt modelId="{B3CF2300-0A28-401A-AFD1-7E23692DE651}" type="pres">
      <dgm:prSet presAssocID="{8CB2F36F-6EE1-4290-BB3D-B95006A7316B}" presName="accent_3" presStyleCnt="0"/>
      <dgm:spPr/>
    </dgm:pt>
    <dgm:pt modelId="{19F6C3F5-881C-44F8-9F6D-27706089F36C}" type="pres">
      <dgm:prSet presAssocID="{8CB2F36F-6EE1-4290-BB3D-B95006A7316B}" presName="accentRepeatNode" presStyleLbl="solidFgAcc1" presStyleIdx="2" presStyleCnt="6"/>
      <dgm:spPr>
        <a:solidFill>
          <a:schemeClr val="accent2"/>
        </a:solidFill>
      </dgm:spPr>
    </dgm:pt>
    <dgm:pt modelId="{9FC86E38-393D-4F71-873C-94D6111C2F75}" type="pres">
      <dgm:prSet presAssocID="{1389D47D-09C2-44CF-875D-239D0CE2FEDB}" presName="text_4" presStyleLbl="node1" presStyleIdx="3" presStyleCnt="6">
        <dgm:presLayoutVars>
          <dgm:bulletEnabled val="1"/>
        </dgm:presLayoutVars>
      </dgm:prSet>
      <dgm:spPr/>
      <dgm:t>
        <a:bodyPr/>
        <a:lstStyle/>
        <a:p>
          <a:endParaRPr lang="zh-CN" altLang="en-US"/>
        </a:p>
      </dgm:t>
    </dgm:pt>
    <dgm:pt modelId="{F32CC9DC-3D75-464A-A053-4A38B979D1C9}" type="pres">
      <dgm:prSet presAssocID="{1389D47D-09C2-44CF-875D-239D0CE2FEDB}" presName="accent_4" presStyleCnt="0"/>
      <dgm:spPr/>
    </dgm:pt>
    <dgm:pt modelId="{BC2BF74E-3B3F-498F-AA53-5A25CD6C87BF}" type="pres">
      <dgm:prSet presAssocID="{1389D47D-09C2-44CF-875D-239D0CE2FEDB}" presName="accentRepeatNode" presStyleLbl="solidFgAcc1" presStyleIdx="3" presStyleCnt="6"/>
      <dgm:spPr/>
    </dgm:pt>
    <dgm:pt modelId="{90B2DF0E-08F1-4927-8EF2-42D525BBD81C}" type="pres">
      <dgm:prSet presAssocID="{502AE66C-71A9-4FE7-8E89-3ED9B215382A}" presName="text_5" presStyleLbl="node1" presStyleIdx="4" presStyleCnt="6">
        <dgm:presLayoutVars>
          <dgm:bulletEnabled val="1"/>
        </dgm:presLayoutVars>
      </dgm:prSet>
      <dgm:spPr/>
      <dgm:t>
        <a:bodyPr/>
        <a:lstStyle/>
        <a:p>
          <a:endParaRPr lang="zh-CN" altLang="en-US"/>
        </a:p>
      </dgm:t>
    </dgm:pt>
    <dgm:pt modelId="{DB273E5F-6985-407C-BB1E-51F075582AAD}" type="pres">
      <dgm:prSet presAssocID="{502AE66C-71A9-4FE7-8E89-3ED9B215382A}" presName="accent_5" presStyleCnt="0"/>
      <dgm:spPr/>
    </dgm:pt>
    <dgm:pt modelId="{F60B359F-B275-4031-9E2E-EF23DE61D1D6}" type="pres">
      <dgm:prSet presAssocID="{502AE66C-71A9-4FE7-8E89-3ED9B215382A}" presName="accentRepeatNode" presStyleLbl="solidFgAcc1" presStyleIdx="4" presStyleCnt="6"/>
      <dgm:spPr/>
    </dgm:pt>
    <dgm:pt modelId="{A366BEE7-7E77-4E30-973F-AAF3A71CB864}" type="pres">
      <dgm:prSet presAssocID="{00598B5E-9B3B-4DD4-9EBA-499502F28A95}" presName="text_6" presStyleLbl="node1" presStyleIdx="5" presStyleCnt="6">
        <dgm:presLayoutVars>
          <dgm:bulletEnabled val="1"/>
        </dgm:presLayoutVars>
      </dgm:prSet>
      <dgm:spPr/>
      <dgm:t>
        <a:bodyPr/>
        <a:lstStyle/>
        <a:p>
          <a:endParaRPr lang="zh-CN" altLang="en-US"/>
        </a:p>
      </dgm:t>
    </dgm:pt>
    <dgm:pt modelId="{31291F95-A951-44B9-8A4F-E1AB99D4A9E4}" type="pres">
      <dgm:prSet presAssocID="{00598B5E-9B3B-4DD4-9EBA-499502F28A95}" presName="accent_6" presStyleCnt="0"/>
      <dgm:spPr/>
    </dgm:pt>
    <dgm:pt modelId="{CF1A66C5-71FA-4D33-98BC-6B3126F2A05B}" type="pres">
      <dgm:prSet presAssocID="{00598B5E-9B3B-4DD4-9EBA-499502F28A95}" presName="accentRepeatNode" presStyleLbl="solidFgAcc1" presStyleIdx="5" presStyleCnt="6"/>
      <dgm:spPr/>
    </dgm:pt>
  </dgm:ptLst>
  <dgm:cxnLst>
    <dgm:cxn modelId="{F5E06EB1-16BF-4858-866B-6C19F1C055F5}" type="presOf" srcId="{1389D47D-09C2-44CF-875D-239D0CE2FEDB}" destId="{9FC86E38-393D-4F71-873C-94D6111C2F75}" srcOrd="0" destOrd="0" presId="urn:microsoft.com/office/officeart/2008/layout/VerticalCurvedList"/>
    <dgm:cxn modelId="{826B4F85-58B9-41A8-860B-AF82ED391E92}" type="presOf" srcId="{502AE66C-71A9-4FE7-8E89-3ED9B215382A}" destId="{90B2DF0E-08F1-4927-8EF2-42D525BBD81C}" srcOrd="0" destOrd="0" presId="urn:microsoft.com/office/officeart/2008/layout/VerticalCurvedList"/>
    <dgm:cxn modelId="{E0D3670B-DA27-48E0-806C-7F4769F3544F}" type="presOf" srcId="{9602A151-793E-401C-A10C-BC12A5E967AF}" destId="{BCE77BF1-3811-4E79-A51F-4D5BC1792537}" srcOrd="0" destOrd="0" presId="urn:microsoft.com/office/officeart/2008/layout/VerticalCurvedList"/>
    <dgm:cxn modelId="{44480D2E-F06E-4E7F-9F9F-79C270171283}" srcId="{33850A3F-26E2-4C2D-999B-9C9DECEB8985}" destId="{1389D47D-09C2-44CF-875D-239D0CE2FEDB}" srcOrd="3" destOrd="0" parTransId="{B2D4004F-049B-4D74-A0E2-964CCC55A50F}" sibTransId="{C63A49EC-E626-449D-9EAF-543EC79B9441}"/>
    <dgm:cxn modelId="{F01DDAF6-9D35-4304-B052-88F6EC165C4C}" srcId="{33850A3F-26E2-4C2D-999B-9C9DECEB8985}" destId="{9602A151-793E-401C-A10C-BC12A5E967AF}" srcOrd="0" destOrd="0" parTransId="{2FAC8DA8-D1E8-4BE9-B2B1-D3C8376144A2}" sibTransId="{41DE9A02-9DD8-4284-B888-9A469C6D53B9}"/>
    <dgm:cxn modelId="{08F200FF-DF12-4664-8CAC-9EF4CBC52EEC}" srcId="{33850A3F-26E2-4C2D-999B-9C9DECEB8985}" destId="{00598B5E-9B3B-4DD4-9EBA-499502F28A95}" srcOrd="5" destOrd="0" parTransId="{CF8A24F0-8167-4B1F-AC4B-A787CEA4AAFC}" sibTransId="{8F0CA4AA-166C-4D21-A76D-A6F2FAFCD243}"/>
    <dgm:cxn modelId="{87CA6E11-0608-4307-B3A7-D263D669D84D}" type="presOf" srcId="{33850A3F-26E2-4C2D-999B-9C9DECEB8985}" destId="{401E85EB-698E-4878-B9B4-5734215165EF}" srcOrd="0" destOrd="0" presId="urn:microsoft.com/office/officeart/2008/layout/VerticalCurvedList"/>
    <dgm:cxn modelId="{7A9A8151-1C11-4372-8A7E-77E66D36FDBB}" srcId="{33850A3F-26E2-4C2D-999B-9C9DECEB8985}" destId="{B998DA6F-F7AE-4D1E-A960-581DB9A3F882}" srcOrd="1" destOrd="0" parTransId="{16ECE6F3-716B-4228-8D74-A9ADB506EA92}" sibTransId="{DD386B12-09A4-41E2-8CF4-BABAEF902F82}"/>
    <dgm:cxn modelId="{276E57CB-D113-4F88-8703-EC9F2DFEDCE6}" type="presOf" srcId="{00598B5E-9B3B-4DD4-9EBA-499502F28A95}" destId="{A366BEE7-7E77-4E30-973F-AAF3A71CB864}" srcOrd="0" destOrd="0" presId="urn:microsoft.com/office/officeart/2008/layout/VerticalCurvedList"/>
    <dgm:cxn modelId="{243798B5-E9FC-4A7F-92B9-A0260583FE92}" type="presOf" srcId="{B998DA6F-F7AE-4D1E-A960-581DB9A3F882}" destId="{34305AD1-3107-42BF-8256-13DAC502A635}" srcOrd="0" destOrd="0" presId="urn:microsoft.com/office/officeart/2008/layout/VerticalCurvedList"/>
    <dgm:cxn modelId="{6B722CAE-E4B3-465F-9F71-388C32666F7F}" srcId="{33850A3F-26E2-4C2D-999B-9C9DECEB8985}" destId="{502AE66C-71A9-4FE7-8E89-3ED9B215382A}" srcOrd="4" destOrd="0" parTransId="{4E30CDAB-1AD8-4EF4-8412-4E5F61150989}" sibTransId="{D79FB793-CC28-4DF4-83AC-FC9D267A81EB}"/>
    <dgm:cxn modelId="{F305CA15-6DA3-4AD3-9E09-0A3E12508680}" srcId="{33850A3F-26E2-4C2D-999B-9C9DECEB8985}" destId="{8CB2F36F-6EE1-4290-BB3D-B95006A7316B}" srcOrd="2" destOrd="0" parTransId="{BB6DC73A-40D1-4D52-B6D9-CB57689B781A}" sibTransId="{2C0988E3-42EC-479D-BF3A-1663AD2C9794}"/>
    <dgm:cxn modelId="{7C773C6D-E39D-4C0E-9DA4-0B4507D4DB4E}" type="presOf" srcId="{8CB2F36F-6EE1-4290-BB3D-B95006A7316B}" destId="{935C4EDF-AF8F-47FC-AB26-B8A2DB199DBC}" srcOrd="0" destOrd="0" presId="urn:microsoft.com/office/officeart/2008/layout/VerticalCurvedList"/>
    <dgm:cxn modelId="{C00F5EB9-31CB-4FAE-B59F-C637B2328AFE}" type="presOf" srcId="{41DE9A02-9DD8-4284-B888-9A469C6D53B9}" destId="{177E59A6-C159-4DCF-8BF2-6BBBC6D38186}" srcOrd="0" destOrd="0" presId="urn:microsoft.com/office/officeart/2008/layout/VerticalCurvedList"/>
    <dgm:cxn modelId="{D32DC230-4C6F-4F07-B0A6-F23153101BE2}" type="presParOf" srcId="{401E85EB-698E-4878-B9B4-5734215165EF}" destId="{974880F6-F222-428D-9CC7-AE8C0772A32E}" srcOrd="0" destOrd="0" presId="urn:microsoft.com/office/officeart/2008/layout/VerticalCurvedList"/>
    <dgm:cxn modelId="{9F82ED3D-5CA0-4EEF-9D54-994052D14DBE}" type="presParOf" srcId="{974880F6-F222-428D-9CC7-AE8C0772A32E}" destId="{1FA046BA-30F7-4C30-ADF1-0BF21CEE8C34}" srcOrd="0" destOrd="0" presId="urn:microsoft.com/office/officeart/2008/layout/VerticalCurvedList"/>
    <dgm:cxn modelId="{6889991C-709D-4371-AF37-D3BDE6A46BD1}" type="presParOf" srcId="{1FA046BA-30F7-4C30-ADF1-0BF21CEE8C34}" destId="{4996D17B-88DD-4826-9599-C98664B04DF1}" srcOrd="0" destOrd="0" presId="urn:microsoft.com/office/officeart/2008/layout/VerticalCurvedList"/>
    <dgm:cxn modelId="{DCBFC0D3-8D6A-417F-9365-CCF8786A6B6A}" type="presParOf" srcId="{1FA046BA-30F7-4C30-ADF1-0BF21CEE8C34}" destId="{177E59A6-C159-4DCF-8BF2-6BBBC6D38186}" srcOrd="1" destOrd="0" presId="urn:microsoft.com/office/officeart/2008/layout/VerticalCurvedList"/>
    <dgm:cxn modelId="{6907FA10-0919-4052-ACE5-30203B7A39A3}" type="presParOf" srcId="{1FA046BA-30F7-4C30-ADF1-0BF21CEE8C34}" destId="{1AE6021C-EDD7-483C-BF1D-C711B1A568D5}" srcOrd="2" destOrd="0" presId="urn:microsoft.com/office/officeart/2008/layout/VerticalCurvedList"/>
    <dgm:cxn modelId="{17D6EF3B-8F70-4C2B-9FF2-5E309995759C}" type="presParOf" srcId="{1FA046BA-30F7-4C30-ADF1-0BF21CEE8C34}" destId="{4407CCE6-2669-465F-B676-2417A2FCF823}" srcOrd="3" destOrd="0" presId="urn:microsoft.com/office/officeart/2008/layout/VerticalCurvedList"/>
    <dgm:cxn modelId="{4C0D35C3-C96D-42F5-9C65-1C9C1F0BEDB3}" type="presParOf" srcId="{974880F6-F222-428D-9CC7-AE8C0772A32E}" destId="{BCE77BF1-3811-4E79-A51F-4D5BC1792537}" srcOrd="1" destOrd="0" presId="urn:microsoft.com/office/officeart/2008/layout/VerticalCurvedList"/>
    <dgm:cxn modelId="{917A4C1E-FCB4-41FA-9D9E-0D40C4B43A51}" type="presParOf" srcId="{974880F6-F222-428D-9CC7-AE8C0772A32E}" destId="{27DED6FF-3173-4298-A4FE-49472822CC10}" srcOrd="2" destOrd="0" presId="urn:microsoft.com/office/officeart/2008/layout/VerticalCurvedList"/>
    <dgm:cxn modelId="{2312ACC5-A7AC-4959-88AE-8244AB5C9E58}" type="presParOf" srcId="{27DED6FF-3173-4298-A4FE-49472822CC10}" destId="{659D24D0-C36F-4573-ACF5-DA337C773348}" srcOrd="0" destOrd="0" presId="urn:microsoft.com/office/officeart/2008/layout/VerticalCurvedList"/>
    <dgm:cxn modelId="{61663CBB-8988-4CCD-B2AC-4123B610A799}" type="presParOf" srcId="{974880F6-F222-428D-9CC7-AE8C0772A32E}" destId="{34305AD1-3107-42BF-8256-13DAC502A635}" srcOrd="3" destOrd="0" presId="urn:microsoft.com/office/officeart/2008/layout/VerticalCurvedList"/>
    <dgm:cxn modelId="{93AACD5E-8DB8-423B-BB3E-834EBEF77DDC}" type="presParOf" srcId="{974880F6-F222-428D-9CC7-AE8C0772A32E}" destId="{B775DF6B-69DC-4555-AEBA-EC280C6367FB}" srcOrd="4" destOrd="0" presId="urn:microsoft.com/office/officeart/2008/layout/VerticalCurvedList"/>
    <dgm:cxn modelId="{E51BA3C4-9C7B-43D4-866F-A0E48B4207A3}" type="presParOf" srcId="{B775DF6B-69DC-4555-AEBA-EC280C6367FB}" destId="{244DC18D-C7E5-4C58-9F1E-DC0DAF5E4026}" srcOrd="0" destOrd="0" presId="urn:microsoft.com/office/officeart/2008/layout/VerticalCurvedList"/>
    <dgm:cxn modelId="{FF2D90EF-A7CB-4599-8A6A-95B763AD21A0}" type="presParOf" srcId="{974880F6-F222-428D-9CC7-AE8C0772A32E}" destId="{935C4EDF-AF8F-47FC-AB26-B8A2DB199DBC}" srcOrd="5" destOrd="0" presId="urn:microsoft.com/office/officeart/2008/layout/VerticalCurvedList"/>
    <dgm:cxn modelId="{EC53A7CB-6516-497D-844C-C28B0283DF16}" type="presParOf" srcId="{974880F6-F222-428D-9CC7-AE8C0772A32E}" destId="{B3CF2300-0A28-401A-AFD1-7E23692DE651}" srcOrd="6" destOrd="0" presId="urn:microsoft.com/office/officeart/2008/layout/VerticalCurvedList"/>
    <dgm:cxn modelId="{7B8E3DBD-A82E-4F50-91D9-54136C5FB73A}" type="presParOf" srcId="{B3CF2300-0A28-401A-AFD1-7E23692DE651}" destId="{19F6C3F5-881C-44F8-9F6D-27706089F36C}" srcOrd="0" destOrd="0" presId="urn:microsoft.com/office/officeart/2008/layout/VerticalCurvedList"/>
    <dgm:cxn modelId="{777F9747-80B8-489A-954B-1702067DFF68}" type="presParOf" srcId="{974880F6-F222-428D-9CC7-AE8C0772A32E}" destId="{9FC86E38-393D-4F71-873C-94D6111C2F75}" srcOrd="7" destOrd="0" presId="urn:microsoft.com/office/officeart/2008/layout/VerticalCurvedList"/>
    <dgm:cxn modelId="{3632C703-37C5-4647-99BF-C25F00E39227}" type="presParOf" srcId="{974880F6-F222-428D-9CC7-AE8C0772A32E}" destId="{F32CC9DC-3D75-464A-A053-4A38B979D1C9}" srcOrd="8" destOrd="0" presId="urn:microsoft.com/office/officeart/2008/layout/VerticalCurvedList"/>
    <dgm:cxn modelId="{B79A2CA4-0EDA-4C45-8235-D42C69E8B73F}" type="presParOf" srcId="{F32CC9DC-3D75-464A-A053-4A38B979D1C9}" destId="{BC2BF74E-3B3F-498F-AA53-5A25CD6C87BF}" srcOrd="0" destOrd="0" presId="urn:microsoft.com/office/officeart/2008/layout/VerticalCurvedList"/>
    <dgm:cxn modelId="{183F5670-6CAF-44ED-B7A1-F659E0E16357}" type="presParOf" srcId="{974880F6-F222-428D-9CC7-AE8C0772A32E}" destId="{90B2DF0E-08F1-4927-8EF2-42D525BBD81C}" srcOrd="9" destOrd="0" presId="urn:microsoft.com/office/officeart/2008/layout/VerticalCurvedList"/>
    <dgm:cxn modelId="{69642C09-5368-4C98-A8F3-DED7576E8273}" type="presParOf" srcId="{974880F6-F222-428D-9CC7-AE8C0772A32E}" destId="{DB273E5F-6985-407C-BB1E-51F075582AAD}" srcOrd="10" destOrd="0" presId="urn:microsoft.com/office/officeart/2008/layout/VerticalCurvedList"/>
    <dgm:cxn modelId="{4CDAA44A-81EA-4470-913B-6C98751C4196}" type="presParOf" srcId="{DB273E5F-6985-407C-BB1E-51F075582AAD}" destId="{F60B359F-B275-4031-9E2E-EF23DE61D1D6}" srcOrd="0" destOrd="0" presId="urn:microsoft.com/office/officeart/2008/layout/VerticalCurvedList"/>
    <dgm:cxn modelId="{926F9CD8-1935-4D32-8E91-9245466E4C42}" type="presParOf" srcId="{974880F6-F222-428D-9CC7-AE8C0772A32E}" destId="{A366BEE7-7E77-4E30-973F-AAF3A71CB864}" srcOrd="11" destOrd="0" presId="urn:microsoft.com/office/officeart/2008/layout/VerticalCurvedList"/>
    <dgm:cxn modelId="{FC8BA038-B504-49CB-82D0-C800D633142C}" type="presParOf" srcId="{974880F6-F222-428D-9CC7-AE8C0772A32E}" destId="{31291F95-A951-44B9-8A4F-E1AB99D4A9E4}" srcOrd="12" destOrd="0" presId="urn:microsoft.com/office/officeart/2008/layout/VerticalCurvedList"/>
    <dgm:cxn modelId="{920B7CE3-8972-4607-855D-150E9468A10A}" type="presParOf" srcId="{31291F95-A951-44B9-8A4F-E1AB99D4A9E4}" destId="{CF1A66C5-71FA-4D33-98BC-6B3126F2A05B}" srcOrd="0" destOrd="0" presId="urn:microsoft.com/office/officeart/2008/layout/VerticalCurve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0F7FD6C-83D7-4B24-BF46-AA30E2D23954}" type="doc">
      <dgm:prSet loTypeId="urn:microsoft.com/office/officeart/2005/8/layout/arrow4" loCatId="process" qsTypeId="urn:microsoft.com/office/officeart/2005/8/quickstyle/simple3" qsCatId="simple" csTypeId="urn:microsoft.com/office/officeart/2005/8/colors/accent1_2" csCatId="accent1" phldr="1"/>
      <dgm:spPr/>
      <dgm:t>
        <a:bodyPr/>
        <a:lstStyle/>
        <a:p>
          <a:endParaRPr lang="zh-CN" altLang="en-US"/>
        </a:p>
      </dgm:t>
    </dgm:pt>
    <dgm:pt modelId="{7E4B4475-6B43-4351-BE89-43B542E2A365}">
      <dgm:prSet phldrT="[文本]"/>
      <dgm:spPr/>
      <dgm:t>
        <a:bodyPr/>
        <a:lstStyle/>
        <a:p>
          <a:r>
            <a:rPr lang="zh-CN" altLang="en-US" dirty="0" smtClean="0"/>
            <a:t>串行</a:t>
          </a:r>
          <a:endParaRPr lang="zh-CN" altLang="en-US" dirty="0"/>
        </a:p>
      </dgm:t>
    </dgm:pt>
    <dgm:pt modelId="{F1D47864-E0DC-4344-B780-0274A7C44BBE}" type="parTrans" cxnId="{DBB0BBD4-69FA-45B2-B43C-7D69F6E9F7FC}">
      <dgm:prSet/>
      <dgm:spPr/>
      <dgm:t>
        <a:bodyPr/>
        <a:lstStyle/>
        <a:p>
          <a:endParaRPr lang="zh-CN" altLang="en-US"/>
        </a:p>
      </dgm:t>
    </dgm:pt>
    <dgm:pt modelId="{9C1E82A9-9AE3-46EE-AEF8-A3D2BA595C98}" type="sibTrans" cxnId="{DBB0BBD4-69FA-45B2-B43C-7D69F6E9F7FC}">
      <dgm:prSet/>
      <dgm:spPr/>
      <dgm:t>
        <a:bodyPr/>
        <a:lstStyle/>
        <a:p>
          <a:endParaRPr lang="zh-CN" altLang="en-US"/>
        </a:p>
      </dgm:t>
    </dgm:pt>
    <dgm:pt modelId="{242262F3-7228-4F49-A8AF-431B2EA62266}">
      <dgm:prSet phldrT="[文本]"/>
      <dgm:spPr/>
      <dgm:t>
        <a:bodyPr/>
        <a:lstStyle/>
        <a:p>
          <a:r>
            <a:rPr lang="zh-CN" altLang="en-US" dirty="0" smtClean="0"/>
            <a:t>并行</a:t>
          </a:r>
          <a:endParaRPr lang="zh-CN" altLang="en-US" dirty="0"/>
        </a:p>
      </dgm:t>
    </dgm:pt>
    <dgm:pt modelId="{0A99ED16-86F1-4B8F-88B3-2688EAD00628}" type="parTrans" cxnId="{CAAF43E6-3BF7-4A1C-8232-0A58E2E590A4}">
      <dgm:prSet/>
      <dgm:spPr/>
      <dgm:t>
        <a:bodyPr/>
        <a:lstStyle/>
        <a:p>
          <a:endParaRPr lang="zh-CN" altLang="en-US"/>
        </a:p>
      </dgm:t>
    </dgm:pt>
    <dgm:pt modelId="{099493CD-2DFB-4569-B9BF-1DEE5B0C5A24}" type="sibTrans" cxnId="{CAAF43E6-3BF7-4A1C-8232-0A58E2E590A4}">
      <dgm:prSet/>
      <dgm:spPr/>
      <dgm:t>
        <a:bodyPr/>
        <a:lstStyle/>
        <a:p>
          <a:endParaRPr lang="zh-CN" altLang="en-US"/>
        </a:p>
      </dgm:t>
    </dgm:pt>
    <dgm:pt modelId="{30B8DF61-6FC0-46F7-95EC-D0A94D5A1CB2}" type="pres">
      <dgm:prSet presAssocID="{E0F7FD6C-83D7-4B24-BF46-AA30E2D23954}" presName="compositeShape" presStyleCnt="0">
        <dgm:presLayoutVars>
          <dgm:chMax val="2"/>
          <dgm:dir/>
          <dgm:resizeHandles val="exact"/>
        </dgm:presLayoutVars>
      </dgm:prSet>
      <dgm:spPr/>
      <dgm:t>
        <a:bodyPr/>
        <a:lstStyle/>
        <a:p>
          <a:endParaRPr lang="zh-CN" altLang="en-US"/>
        </a:p>
      </dgm:t>
    </dgm:pt>
    <dgm:pt modelId="{88B2DEE2-28CC-4799-B805-99EC72E3666A}" type="pres">
      <dgm:prSet presAssocID="{7E4B4475-6B43-4351-BE89-43B542E2A365}" presName="upArrow" presStyleLbl="node1" presStyleIdx="0" presStyleCnt="2"/>
      <dgm:spPr/>
    </dgm:pt>
    <dgm:pt modelId="{974723A2-5480-43AB-A6CA-13209F51A7B0}" type="pres">
      <dgm:prSet presAssocID="{7E4B4475-6B43-4351-BE89-43B542E2A365}" presName="upArrowText" presStyleLbl="revTx" presStyleIdx="0" presStyleCnt="2">
        <dgm:presLayoutVars>
          <dgm:chMax val="0"/>
          <dgm:bulletEnabled val="1"/>
        </dgm:presLayoutVars>
      </dgm:prSet>
      <dgm:spPr/>
      <dgm:t>
        <a:bodyPr/>
        <a:lstStyle/>
        <a:p>
          <a:endParaRPr lang="zh-CN" altLang="en-US"/>
        </a:p>
      </dgm:t>
    </dgm:pt>
    <dgm:pt modelId="{8F2D67BD-AC63-483F-BAEF-CFC1B3D70D78}" type="pres">
      <dgm:prSet presAssocID="{242262F3-7228-4F49-A8AF-431B2EA62266}" presName="downArrow" presStyleLbl="node1" presStyleIdx="1" presStyleCnt="2"/>
      <dgm:spPr/>
    </dgm:pt>
    <dgm:pt modelId="{8B412122-AF46-4AF2-AA73-89F7B4842BB3}" type="pres">
      <dgm:prSet presAssocID="{242262F3-7228-4F49-A8AF-431B2EA62266}" presName="downArrowText" presStyleLbl="revTx" presStyleIdx="1" presStyleCnt="2">
        <dgm:presLayoutVars>
          <dgm:chMax val="0"/>
          <dgm:bulletEnabled val="1"/>
        </dgm:presLayoutVars>
      </dgm:prSet>
      <dgm:spPr/>
      <dgm:t>
        <a:bodyPr/>
        <a:lstStyle/>
        <a:p>
          <a:endParaRPr lang="zh-CN" altLang="en-US"/>
        </a:p>
      </dgm:t>
    </dgm:pt>
  </dgm:ptLst>
  <dgm:cxnLst>
    <dgm:cxn modelId="{6B44B68B-B222-4B07-AE74-AB375CA760DB}" type="presOf" srcId="{242262F3-7228-4F49-A8AF-431B2EA62266}" destId="{8B412122-AF46-4AF2-AA73-89F7B4842BB3}" srcOrd="0" destOrd="0" presId="urn:microsoft.com/office/officeart/2005/8/layout/arrow4"/>
    <dgm:cxn modelId="{CAAF43E6-3BF7-4A1C-8232-0A58E2E590A4}" srcId="{E0F7FD6C-83D7-4B24-BF46-AA30E2D23954}" destId="{242262F3-7228-4F49-A8AF-431B2EA62266}" srcOrd="1" destOrd="0" parTransId="{0A99ED16-86F1-4B8F-88B3-2688EAD00628}" sibTransId="{099493CD-2DFB-4569-B9BF-1DEE5B0C5A24}"/>
    <dgm:cxn modelId="{22637F78-FD8C-425A-9DE2-C114968E29AF}" type="presOf" srcId="{7E4B4475-6B43-4351-BE89-43B542E2A365}" destId="{974723A2-5480-43AB-A6CA-13209F51A7B0}" srcOrd="0" destOrd="0" presId="urn:microsoft.com/office/officeart/2005/8/layout/arrow4"/>
    <dgm:cxn modelId="{DBB0BBD4-69FA-45B2-B43C-7D69F6E9F7FC}" srcId="{E0F7FD6C-83D7-4B24-BF46-AA30E2D23954}" destId="{7E4B4475-6B43-4351-BE89-43B542E2A365}" srcOrd="0" destOrd="0" parTransId="{F1D47864-E0DC-4344-B780-0274A7C44BBE}" sibTransId="{9C1E82A9-9AE3-46EE-AEF8-A3D2BA595C98}"/>
    <dgm:cxn modelId="{FDA486CD-D94A-4EDD-8E30-1D8C11E381F8}" type="presOf" srcId="{E0F7FD6C-83D7-4B24-BF46-AA30E2D23954}" destId="{30B8DF61-6FC0-46F7-95EC-D0A94D5A1CB2}" srcOrd="0" destOrd="0" presId="urn:microsoft.com/office/officeart/2005/8/layout/arrow4"/>
    <dgm:cxn modelId="{7D27640F-8D94-4567-86F4-423D81BAD374}" type="presParOf" srcId="{30B8DF61-6FC0-46F7-95EC-D0A94D5A1CB2}" destId="{88B2DEE2-28CC-4799-B805-99EC72E3666A}" srcOrd="0" destOrd="0" presId="urn:microsoft.com/office/officeart/2005/8/layout/arrow4"/>
    <dgm:cxn modelId="{B0127AAF-2D99-431F-9F44-EBEA7166CCB3}" type="presParOf" srcId="{30B8DF61-6FC0-46F7-95EC-D0A94D5A1CB2}" destId="{974723A2-5480-43AB-A6CA-13209F51A7B0}" srcOrd="1" destOrd="0" presId="urn:microsoft.com/office/officeart/2005/8/layout/arrow4"/>
    <dgm:cxn modelId="{735BE92A-9C0F-49F8-AAFF-F86E88991BD6}" type="presParOf" srcId="{30B8DF61-6FC0-46F7-95EC-D0A94D5A1CB2}" destId="{8F2D67BD-AC63-483F-BAEF-CFC1B3D70D78}" srcOrd="2" destOrd="0" presId="urn:microsoft.com/office/officeart/2005/8/layout/arrow4"/>
    <dgm:cxn modelId="{67A58DF9-890C-4BAF-94E4-11F8B45D4AEA}" type="presParOf" srcId="{30B8DF61-6FC0-46F7-95EC-D0A94D5A1CB2}" destId="{8B412122-AF46-4AF2-AA73-89F7B4842BB3}" srcOrd="3" destOrd="0" presId="urn:microsoft.com/office/officeart/2005/8/layout/arrow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95043B9-A5B8-4E4E-A33C-A2C41C1323D6}" type="doc">
      <dgm:prSet loTypeId="urn:microsoft.com/office/officeart/2005/8/layout/arrow2" loCatId="process" qsTypeId="urn:microsoft.com/office/officeart/2005/8/quickstyle/simple1" qsCatId="simple" csTypeId="urn:microsoft.com/office/officeart/2005/8/colors/accent1_2" csCatId="accent1" phldr="1"/>
      <dgm:spPr/>
    </dgm:pt>
    <dgm:pt modelId="{92F76F58-43EF-47E0-8DFF-CB70DC0CB6BE}">
      <dgm:prSet phldrT="[文本]"/>
      <dgm:spPr/>
      <dgm:t>
        <a:bodyPr/>
        <a:lstStyle/>
        <a:p>
          <a:r>
            <a:rPr lang="zh-CN" altLang="en-US" dirty="0" smtClean="0"/>
            <a:t>串行</a:t>
          </a:r>
          <a:endParaRPr lang="zh-CN" altLang="en-US" dirty="0"/>
        </a:p>
      </dgm:t>
    </dgm:pt>
    <dgm:pt modelId="{E1FDE7F7-FEF9-46FF-BC81-BF52755F1319}" type="parTrans" cxnId="{8B0581FD-B51E-4653-9036-6C1288737AF9}">
      <dgm:prSet/>
      <dgm:spPr/>
      <dgm:t>
        <a:bodyPr/>
        <a:lstStyle/>
        <a:p>
          <a:endParaRPr lang="zh-CN" altLang="en-US"/>
        </a:p>
      </dgm:t>
    </dgm:pt>
    <dgm:pt modelId="{194AA301-11C2-4CA8-9FC0-B88FA3C42C5C}" type="sibTrans" cxnId="{8B0581FD-B51E-4653-9036-6C1288737AF9}">
      <dgm:prSet/>
      <dgm:spPr/>
      <dgm:t>
        <a:bodyPr/>
        <a:lstStyle/>
        <a:p>
          <a:endParaRPr lang="zh-CN" altLang="en-US"/>
        </a:p>
      </dgm:t>
    </dgm:pt>
    <dgm:pt modelId="{9CD46345-D07F-4FB5-BEB0-3361F3FBD924}">
      <dgm:prSet phldrT="[文本]"/>
      <dgm:spPr/>
      <dgm:t>
        <a:bodyPr/>
        <a:lstStyle/>
        <a:p>
          <a:r>
            <a:rPr lang="en-US" altLang="zh-CN" dirty="0" err="1" smtClean="0"/>
            <a:t>OpenCL</a:t>
          </a:r>
          <a:endParaRPr lang="zh-CN" altLang="en-US" dirty="0"/>
        </a:p>
      </dgm:t>
    </dgm:pt>
    <dgm:pt modelId="{85D1E9F0-3F9B-48C2-9B3A-AFC7C679382D}" type="parTrans" cxnId="{1E20B1A3-029A-4196-BABE-6EB3226BDDDC}">
      <dgm:prSet/>
      <dgm:spPr/>
      <dgm:t>
        <a:bodyPr/>
        <a:lstStyle/>
        <a:p>
          <a:endParaRPr lang="zh-CN" altLang="en-US"/>
        </a:p>
      </dgm:t>
    </dgm:pt>
    <dgm:pt modelId="{7BF12244-0E68-4F86-880E-779586FA0D0D}" type="sibTrans" cxnId="{1E20B1A3-029A-4196-BABE-6EB3226BDDDC}">
      <dgm:prSet/>
      <dgm:spPr/>
      <dgm:t>
        <a:bodyPr/>
        <a:lstStyle/>
        <a:p>
          <a:endParaRPr lang="zh-CN" altLang="en-US"/>
        </a:p>
      </dgm:t>
    </dgm:pt>
    <dgm:pt modelId="{2F6C2E82-0E6B-4C06-8595-195C659A5F9F}">
      <dgm:prSet phldrT="[文本]"/>
      <dgm:spPr/>
      <dgm:t>
        <a:bodyPr/>
        <a:lstStyle/>
        <a:p>
          <a:r>
            <a:rPr lang="en-US" altLang="zh-CN" dirty="0" smtClean="0"/>
            <a:t>SSE</a:t>
          </a:r>
          <a:endParaRPr lang="zh-CN" altLang="en-US" dirty="0"/>
        </a:p>
      </dgm:t>
    </dgm:pt>
    <dgm:pt modelId="{DB963364-4DD4-4619-9516-2105856BE140}" type="sibTrans" cxnId="{BFC49671-2DA5-40E5-A1B3-EBB46645A1EA}">
      <dgm:prSet/>
      <dgm:spPr/>
      <dgm:t>
        <a:bodyPr/>
        <a:lstStyle/>
        <a:p>
          <a:endParaRPr lang="zh-CN" altLang="en-US"/>
        </a:p>
      </dgm:t>
    </dgm:pt>
    <dgm:pt modelId="{B0F7B1BE-50D7-4943-8728-3C34CB85D13B}" type="parTrans" cxnId="{BFC49671-2DA5-40E5-A1B3-EBB46645A1EA}">
      <dgm:prSet/>
      <dgm:spPr/>
      <dgm:t>
        <a:bodyPr/>
        <a:lstStyle/>
        <a:p>
          <a:endParaRPr lang="zh-CN" altLang="en-US"/>
        </a:p>
      </dgm:t>
    </dgm:pt>
    <dgm:pt modelId="{CB57DF05-5669-4A2A-A2F9-62469627F6F3}" type="pres">
      <dgm:prSet presAssocID="{695043B9-A5B8-4E4E-A33C-A2C41C1323D6}" presName="arrowDiagram" presStyleCnt="0">
        <dgm:presLayoutVars>
          <dgm:chMax val="5"/>
          <dgm:dir/>
          <dgm:resizeHandles val="exact"/>
        </dgm:presLayoutVars>
      </dgm:prSet>
      <dgm:spPr/>
    </dgm:pt>
    <dgm:pt modelId="{5CCB138C-DAA3-42A0-B3F5-4BB8FB730AAC}" type="pres">
      <dgm:prSet presAssocID="{695043B9-A5B8-4E4E-A33C-A2C41C1323D6}" presName="arrow" presStyleLbl="bgShp" presStyleIdx="0" presStyleCnt="1" custScaleY="128889"/>
      <dgm:spPr/>
    </dgm:pt>
    <dgm:pt modelId="{80B7D28A-8592-420D-BB0D-A0AC666F2034}" type="pres">
      <dgm:prSet presAssocID="{695043B9-A5B8-4E4E-A33C-A2C41C1323D6}" presName="arrowDiagram3" presStyleCnt="0"/>
      <dgm:spPr/>
    </dgm:pt>
    <dgm:pt modelId="{160C7B45-7898-4BD2-8DDA-B3822375B3E7}" type="pres">
      <dgm:prSet presAssocID="{92F76F58-43EF-47E0-8DFF-CB70DC0CB6BE}" presName="bullet3a" presStyleLbl="node1" presStyleIdx="0" presStyleCnt="3" custLinFactX="-100000" custLinFactY="257746" custLinFactNeighborX="-174785" custLinFactNeighborY="300000"/>
      <dgm:spPr/>
    </dgm:pt>
    <dgm:pt modelId="{B4F8AB08-05D1-4E4A-BA64-E940E8955AD5}" type="pres">
      <dgm:prSet presAssocID="{92F76F58-43EF-47E0-8DFF-CB70DC0CB6BE}" presName="textBox3a" presStyleLbl="revTx" presStyleIdx="0" presStyleCnt="3" custScaleY="38486" custLinFactNeighborX="-23684" custLinFactNeighborY="42330">
        <dgm:presLayoutVars>
          <dgm:bulletEnabled val="1"/>
        </dgm:presLayoutVars>
      </dgm:prSet>
      <dgm:spPr/>
      <dgm:t>
        <a:bodyPr/>
        <a:lstStyle/>
        <a:p>
          <a:endParaRPr lang="zh-CN" altLang="en-US"/>
        </a:p>
      </dgm:t>
    </dgm:pt>
    <dgm:pt modelId="{91EB76E9-A5FB-4373-8928-2FEC84A87ECB}" type="pres">
      <dgm:prSet presAssocID="{2F6C2E82-0E6B-4C06-8595-195C659A5F9F}" presName="bullet3b" presStyleLbl="node1" presStyleIdx="1" presStyleCnt="3"/>
      <dgm:spPr/>
    </dgm:pt>
    <dgm:pt modelId="{04EF90EE-B570-48B4-85E7-831053ADC75B}" type="pres">
      <dgm:prSet presAssocID="{2F6C2E82-0E6B-4C06-8595-195C659A5F9F}" presName="textBox3b" presStyleLbl="revTx" presStyleIdx="1" presStyleCnt="3">
        <dgm:presLayoutVars>
          <dgm:bulletEnabled val="1"/>
        </dgm:presLayoutVars>
      </dgm:prSet>
      <dgm:spPr/>
      <dgm:t>
        <a:bodyPr/>
        <a:lstStyle/>
        <a:p>
          <a:endParaRPr lang="zh-CN" altLang="en-US"/>
        </a:p>
      </dgm:t>
    </dgm:pt>
    <dgm:pt modelId="{C5805FCD-76E4-44E0-B25B-60AF14CA7648}" type="pres">
      <dgm:prSet presAssocID="{9CD46345-D07F-4FB5-BEB0-3361F3FBD924}" presName="bullet3c" presStyleLbl="node1" presStyleIdx="2" presStyleCnt="3" custLinFactY="-1006" custLinFactNeighborX="2564" custLinFactNeighborY="-100000"/>
      <dgm:spPr/>
    </dgm:pt>
    <dgm:pt modelId="{E78E6A25-7513-49D3-B032-2D0488870F57}" type="pres">
      <dgm:prSet presAssocID="{9CD46345-D07F-4FB5-BEB0-3361F3FBD924}" presName="textBox3c" presStyleLbl="revTx" presStyleIdx="2" presStyleCnt="3" custScaleY="34503" custLinFactNeighborX="695" custLinFactNeighborY="-55181">
        <dgm:presLayoutVars>
          <dgm:bulletEnabled val="1"/>
        </dgm:presLayoutVars>
      </dgm:prSet>
      <dgm:spPr/>
      <dgm:t>
        <a:bodyPr/>
        <a:lstStyle/>
        <a:p>
          <a:endParaRPr lang="zh-CN" altLang="en-US"/>
        </a:p>
      </dgm:t>
    </dgm:pt>
  </dgm:ptLst>
  <dgm:cxnLst>
    <dgm:cxn modelId="{06ED20E7-68AC-4AE7-A761-B790F0943821}" type="presOf" srcId="{9CD46345-D07F-4FB5-BEB0-3361F3FBD924}" destId="{E78E6A25-7513-49D3-B032-2D0488870F57}" srcOrd="0" destOrd="0" presId="urn:microsoft.com/office/officeart/2005/8/layout/arrow2"/>
    <dgm:cxn modelId="{2593174B-B6DB-4BBD-8BAF-BB3DD415F9EF}" type="presOf" srcId="{2F6C2E82-0E6B-4C06-8595-195C659A5F9F}" destId="{04EF90EE-B570-48B4-85E7-831053ADC75B}" srcOrd="0" destOrd="0" presId="urn:microsoft.com/office/officeart/2005/8/layout/arrow2"/>
    <dgm:cxn modelId="{BFC49671-2DA5-40E5-A1B3-EBB46645A1EA}" srcId="{695043B9-A5B8-4E4E-A33C-A2C41C1323D6}" destId="{2F6C2E82-0E6B-4C06-8595-195C659A5F9F}" srcOrd="1" destOrd="0" parTransId="{B0F7B1BE-50D7-4943-8728-3C34CB85D13B}" sibTransId="{DB963364-4DD4-4619-9516-2105856BE140}"/>
    <dgm:cxn modelId="{EEC8044F-6EA5-4C12-BC17-28C57835A8BA}" type="presOf" srcId="{92F76F58-43EF-47E0-8DFF-CB70DC0CB6BE}" destId="{B4F8AB08-05D1-4E4A-BA64-E940E8955AD5}" srcOrd="0" destOrd="0" presId="urn:microsoft.com/office/officeart/2005/8/layout/arrow2"/>
    <dgm:cxn modelId="{667F52CA-7D22-49D3-A3A2-6B226B4821B5}" type="presOf" srcId="{695043B9-A5B8-4E4E-A33C-A2C41C1323D6}" destId="{CB57DF05-5669-4A2A-A2F9-62469627F6F3}" srcOrd="0" destOrd="0" presId="urn:microsoft.com/office/officeart/2005/8/layout/arrow2"/>
    <dgm:cxn modelId="{1E20B1A3-029A-4196-BABE-6EB3226BDDDC}" srcId="{695043B9-A5B8-4E4E-A33C-A2C41C1323D6}" destId="{9CD46345-D07F-4FB5-BEB0-3361F3FBD924}" srcOrd="2" destOrd="0" parTransId="{85D1E9F0-3F9B-48C2-9B3A-AFC7C679382D}" sibTransId="{7BF12244-0E68-4F86-880E-779586FA0D0D}"/>
    <dgm:cxn modelId="{8B0581FD-B51E-4653-9036-6C1288737AF9}" srcId="{695043B9-A5B8-4E4E-A33C-A2C41C1323D6}" destId="{92F76F58-43EF-47E0-8DFF-CB70DC0CB6BE}" srcOrd="0" destOrd="0" parTransId="{E1FDE7F7-FEF9-46FF-BC81-BF52755F1319}" sibTransId="{194AA301-11C2-4CA8-9FC0-B88FA3C42C5C}"/>
    <dgm:cxn modelId="{08FD4B2B-9982-45C2-B783-5FE595BBA3C6}" type="presParOf" srcId="{CB57DF05-5669-4A2A-A2F9-62469627F6F3}" destId="{5CCB138C-DAA3-42A0-B3F5-4BB8FB730AAC}" srcOrd="0" destOrd="0" presId="urn:microsoft.com/office/officeart/2005/8/layout/arrow2"/>
    <dgm:cxn modelId="{A85388EC-586D-4F0E-8AA8-F1538B50DE50}" type="presParOf" srcId="{CB57DF05-5669-4A2A-A2F9-62469627F6F3}" destId="{80B7D28A-8592-420D-BB0D-A0AC666F2034}" srcOrd="1" destOrd="0" presId="urn:microsoft.com/office/officeart/2005/8/layout/arrow2"/>
    <dgm:cxn modelId="{F1D53F8A-1D15-488B-A434-7572E31484C7}" type="presParOf" srcId="{80B7D28A-8592-420D-BB0D-A0AC666F2034}" destId="{160C7B45-7898-4BD2-8DDA-B3822375B3E7}" srcOrd="0" destOrd="0" presId="urn:microsoft.com/office/officeart/2005/8/layout/arrow2"/>
    <dgm:cxn modelId="{C78E02A6-0FDF-4BE1-864A-E99134BE5C3C}" type="presParOf" srcId="{80B7D28A-8592-420D-BB0D-A0AC666F2034}" destId="{B4F8AB08-05D1-4E4A-BA64-E940E8955AD5}" srcOrd="1" destOrd="0" presId="urn:microsoft.com/office/officeart/2005/8/layout/arrow2"/>
    <dgm:cxn modelId="{14F6683C-EEF6-4D50-B48A-4C16C0608815}" type="presParOf" srcId="{80B7D28A-8592-420D-BB0D-A0AC666F2034}" destId="{91EB76E9-A5FB-4373-8928-2FEC84A87ECB}" srcOrd="2" destOrd="0" presId="urn:microsoft.com/office/officeart/2005/8/layout/arrow2"/>
    <dgm:cxn modelId="{1D6A92D8-5FA8-4EA2-8053-2BBE1608B978}" type="presParOf" srcId="{80B7D28A-8592-420D-BB0D-A0AC666F2034}" destId="{04EF90EE-B570-48B4-85E7-831053ADC75B}" srcOrd="3" destOrd="0" presId="urn:microsoft.com/office/officeart/2005/8/layout/arrow2"/>
    <dgm:cxn modelId="{B5E2E57A-175F-4FEF-BDF8-E4635F44AAC9}" type="presParOf" srcId="{80B7D28A-8592-420D-BB0D-A0AC666F2034}" destId="{C5805FCD-76E4-44E0-B25B-60AF14CA7648}" srcOrd="4" destOrd="0" presId="urn:microsoft.com/office/officeart/2005/8/layout/arrow2"/>
    <dgm:cxn modelId="{0B950760-7AED-43E7-9FF1-8231493B1EB7}" type="presParOf" srcId="{80B7D28A-8592-420D-BB0D-A0AC666F2034}" destId="{E78E6A25-7513-49D3-B032-2D0488870F57}" srcOrd="5" destOrd="0" presId="urn:microsoft.com/office/officeart/2005/8/layout/arrow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3850A3F-26E2-4C2D-999B-9C9DECEB8985}" type="doc">
      <dgm:prSet loTypeId="urn:microsoft.com/office/officeart/2008/layout/VerticalCurvedList" loCatId="list" qsTypeId="urn:microsoft.com/office/officeart/2005/8/quickstyle/simple3" qsCatId="simple" csTypeId="urn:microsoft.com/office/officeart/2005/8/colors/accent6_2" csCatId="accent6" phldr="1"/>
      <dgm:spPr/>
      <dgm:t>
        <a:bodyPr/>
        <a:lstStyle/>
        <a:p>
          <a:endParaRPr lang="zh-CN" altLang="en-US"/>
        </a:p>
      </dgm:t>
    </dgm:pt>
    <dgm:pt modelId="{9602A151-793E-401C-A10C-BC12A5E967AF}">
      <dgm:prSet phldrT="[文本]"/>
      <dgm:spPr/>
      <dgm:t>
        <a:bodyPr/>
        <a:lstStyle/>
        <a:p>
          <a:r>
            <a:rPr lang="zh-CN" altLang="en-US" b="1" dirty="0" smtClean="0">
              <a:effectLst>
                <a:outerShdw blurRad="38100" dist="38100" dir="2700000" algn="tl">
                  <a:srgbClr val="000000">
                    <a:alpha val="43137"/>
                  </a:srgbClr>
                </a:outerShdw>
              </a:effectLst>
            </a:rPr>
            <a:t>绪论</a:t>
          </a:r>
          <a:endParaRPr lang="zh-CN" altLang="en-US" b="1" dirty="0">
            <a:effectLst>
              <a:outerShdw blurRad="38100" dist="38100" dir="2700000" algn="tl">
                <a:srgbClr val="000000">
                  <a:alpha val="43137"/>
                </a:srgbClr>
              </a:outerShdw>
            </a:effectLst>
          </a:endParaRPr>
        </a:p>
      </dgm:t>
    </dgm:pt>
    <dgm:pt modelId="{2FAC8DA8-D1E8-4BE9-B2B1-D3C8376144A2}" type="parTrans" cxnId="{F01DDAF6-9D35-4304-B052-88F6EC165C4C}">
      <dgm:prSet/>
      <dgm:spPr/>
      <dgm:t>
        <a:bodyPr/>
        <a:lstStyle/>
        <a:p>
          <a:endParaRPr lang="zh-CN" altLang="en-US"/>
        </a:p>
      </dgm:t>
    </dgm:pt>
    <dgm:pt modelId="{41DE9A02-9DD8-4284-B888-9A469C6D53B9}" type="sibTrans" cxnId="{F01DDAF6-9D35-4304-B052-88F6EC165C4C}">
      <dgm:prSet/>
      <dgm:spPr/>
      <dgm:t>
        <a:bodyPr/>
        <a:lstStyle/>
        <a:p>
          <a:endParaRPr lang="zh-CN" altLang="en-US"/>
        </a:p>
      </dgm:t>
    </dgm:pt>
    <dgm:pt modelId="{B998DA6F-F7AE-4D1E-A960-581DB9A3F882}">
      <dgm:prSet phldrT="[文本]"/>
      <dgm:spPr/>
      <dgm:t>
        <a:bodyPr/>
        <a:lstStyle/>
        <a:p>
          <a:r>
            <a:rPr lang="zh-CN" altLang="en-US" b="1" dirty="0" smtClean="0">
              <a:effectLst>
                <a:outerShdw blurRad="38100" dist="38100" dir="2700000" algn="tl">
                  <a:srgbClr val="000000">
                    <a:alpha val="43137"/>
                  </a:srgbClr>
                </a:outerShdw>
              </a:effectLst>
            </a:rPr>
            <a:t>通用并行计算</a:t>
          </a:r>
          <a:endParaRPr lang="zh-CN" altLang="en-US" b="1" dirty="0">
            <a:effectLst>
              <a:outerShdw blurRad="38100" dist="38100" dir="2700000" algn="tl">
                <a:srgbClr val="000000">
                  <a:alpha val="43137"/>
                </a:srgbClr>
              </a:outerShdw>
            </a:effectLst>
          </a:endParaRPr>
        </a:p>
      </dgm:t>
    </dgm:pt>
    <dgm:pt modelId="{16ECE6F3-716B-4228-8D74-A9ADB506EA92}" type="parTrans" cxnId="{7A9A8151-1C11-4372-8A7E-77E66D36FDBB}">
      <dgm:prSet/>
      <dgm:spPr/>
      <dgm:t>
        <a:bodyPr/>
        <a:lstStyle/>
        <a:p>
          <a:endParaRPr lang="zh-CN" altLang="en-US"/>
        </a:p>
      </dgm:t>
    </dgm:pt>
    <dgm:pt modelId="{DD386B12-09A4-41E2-8CF4-BABAEF902F82}" type="sibTrans" cxnId="{7A9A8151-1C11-4372-8A7E-77E66D36FDBB}">
      <dgm:prSet/>
      <dgm:spPr/>
      <dgm:t>
        <a:bodyPr/>
        <a:lstStyle/>
        <a:p>
          <a:endParaRPr lang="zh-CN" altLang="en-US"/>
        </a:p>
      </dgm:t>
    </dgm:pt>
    <dgm:pt modelId="{8CB2F36F-6EE1-4290-BB3D-B95006A7316B}">
      <dgm:prSet phldrT="[文本]"/>
      <dgm:spPr/>
      <dgm:t>
        <a:bodyPr/>
        <a:lstStyle/>
        <a:p>
          <a:r>
            <a:rPr lang="zh-CN" altLang="en-US" b="1" dirty="0" smtClean="0">
              <a:effectLst>
                <a:outerShdw blurRad="38100" dist="38100" dir="2700000" algn="tl">
                  <a:srgbClr val="000000">
                    <a:alpha val="43137"/>
                  </a:srgbClr>
                </a:outerShdw>
              </a:effectLst>
            </a:rPr>
            <a:t>骨骼动画矩阵调色板并行算法</a:t>
          </a:r>
          <a:endParaRPr lang="zh-CN" altLang="en-US" b="1" dirty="0">
            <a:effectLst>
              <a:outerShdw blurRad="38100" dist="38100" dir="2700000" algn="tl">
                <a:srgbClr val="000000">
                  <a:alpha val="43137"/>
                </a:srgbClr>
              </a:outerShdw>
            </a:effectLst>
          </a:endParaRPr>
        </a:p>
      </dgm:t>
    </dgm:pt>
    <dgm:pt modelId="{BB6DC73A-40D1-4D52-B6D9-CB57689B781A}" type="parTrans" cxnId="{F305CA15-6DA3-4AD3-9E09-0A3E12508680}">
      <dgm:prSet/>
      <dgm:spPr/>
      <dgm:t>
        <a:bodyPr/>
        <a:lstStyle/>
        <a:p>
          <a:endParaRPr lang="zh-CN" altLang="en-US"/>
        </a:p>
      </dgm:t>
    </dgm:pt>
    <dgm:pt modelId="{2C0988E3-42EC-479D-BF3A-1663AD2C9794}" type="sibTrans" cxnId="{F305CA15-6DA3-4AD3-9E09-0A3E12508680}">
      <dgm:prSet/>
      <dgm:spPr/>
      <dgm:t>
        <a:bodyPr/>
        <a:lstStyle/>
        <a:p>
          <a:endParaRPr lang="zh-CN" altLang="en-US"/>
        </a:p>
      </dgm:t>
    </dgm:pt>
    <dgm:pt modelId="{1389D47D-09C2-44CF-875D-239D0CE2FEDB}">
      <dgm:prSet/>
      <dgm:spPr/>
      <dgm:t>
        <a:bodyPr/>
        <a:lstStyle/>
        <a:p>
          <a:r>
            <a:rPr lang="zh-CN" altLang="en-US" b="1" dirty="0" smtClean="0">
              <a:effectLst>
                <a:outerShdw blurRad="38100" dist="38100" dir="2700000" algn="tl">
                  <a:srgbClr val="000000">
                    <a:alpha val="43137"/>
                  </a:srgbClr>
                </a:outerShdw>
              </a:effectLst>
            </a:rPr>
            <a:t>柏林噪声风场扰动粒子系统并行算法</a:t>
          </a:r>
          <a:endParaRPr lang="zh-CN" altLang="en-US" b="1" dirty="0">
            <a:effectLst>
              <a:outerShdw blurRad="38100" dist="38100" dir="2700000" algn="tl">
                <a:srgbClr val="000000">
                  <a:alpha val="43137"/>
                </a:srgbClr>
              </a:outerShdw>
            </a:effectLst>
          </a:endParaRPr>
        </a:p>
      </dgm:t>
    </dgm:pt>
    <dgm:pt modelId="{B2D4004F-049B-4D74-A0E2-964CCC55A50F}" type="parTrans" cxnId="{44480D2E-F06E-4E7F-9F9F-79C270171283}">
      <dgm:prSet/>
      <dgm:spPr/>
      <dgm:t>
        <a:bodyPr/>
        <a:lstStyle/>
        <a:p>
          <a:endParaRPr lang="zh-CN" altLang="en-US"/>
        </a:p>
      </dgm:t>
    </dgm:pt>
    <dgm:pt modelId="{C63A49EC-E626-449D-9EAF-543EC79B9441}" type="sibTrans" cxnId="{44480D2E-F06E-4E7F-9F9F-79C270171283}">
      <dgm:prSet/>
      <dgm:spPr/>
      <dgm:t>
        <a:bodyPr/>
        <a:lstStyle/>
        <a:p>
          <a:endParaRPr lang="zh-CN" altLang="en-US"/>
        </a:p>
      </dgm:t>
    </dgm:pt>
    <dgm:pt modelId="{00598B5E-9B3B-4DD4-9EBA-499502F28A95}">
      <dgm:prSet/>
      <dgm:spPr/>
      <dgm:t>
        <a:bodyPr/>
        <a:lstStyle/>
        <a:p>
          <a:r>
            <a:rPr lang="zh-CN" altLang="en-US" b="1" dirty="0" smtClean="0">
              <a:effectLst>
                <a:outerShdw blurRad="38100" dist="38100" dir="2700000" algn="tl">
                  <a:srgbClr val="000000">
                    <a:alpha val="43137"/>
                  </a:srgbClr>
                </a:outerShdw>
              </a:effectLst>
            </a:rPr>
            <a:t>总结和展望</a:t>
          </a:r>
          <a:endParaRPr lang="zh-CN" altLang="en-US" b="1" dirty="0">
            <a:effectLst>
              <a:outerShdw blurRad="38100" dist="38100" dir="2700000" algn="tl">
                <a:srgbClr val="000000">
                  <a:alpha val="43137"/>
                </a:srgbClr>
              </a:outerShdw>
            </a:effectLst>
          </a:endParaRPr>
        </a:p>
      </dgm:t>
    </dgm:pt>
    <dgm:pt modelId="{CF8A24F0-8167-4B1F-AC4B-A787CEA4AAFC}" type="parTrans" cxnId="{08F200FF-DF12-4664-8CAC-9EF4CBC52EEC}">
      <dgm:prSet/>
      <dgm:spPr/>
      <dgm:t>
        <a:bodyPr/>
        <a:lstStyle/>
        <a:p>
          <a:endParaRPr lang="zh-CN" altLang="en-US"/>
        </a:p>
      </dgm:t>
    </dgm:pt>
    <dgm:pt modelId="{8F0CA4AA-166C-4D21-A76D-A6F2FAFCD243}" type="sibTrans" cxnId="{08F200FF-DF12-4664-8CAC-9EF4CBC52EEC}">
      <dgm:prSet/>
      <dgm:spPr/>
      <dgm:t>
        <a:bodyPr/>
        <a:lstStyle/>
        <a:p>
          <a:endParaRPr lang="zh-CN" altLang="en-US"/>
        </a:p>
      </dgm:t>
    </dgm:pt>
    <dgm:pt modelId="{502AE66C-71A9-4FE7-8E89-3ED9B215382A}">
      <dgm:prSet/>
      <dgm:spPr/>
      <dgm:t>
        <a:bodyPr/>
        <a:lstStyle/>
        <a:p>
          <a:r>
            <a:rPr lang="zh-CN" altLang="en-US" b="1" dirty="0" smtClean="0">
              <a:effectLst>
                <a:outerShdw blurRad="38100" dist="38100" dir="2700000" algn="tl">
                  <a:srgbClr val="000000">
                    <a:alpha val="43137"/>
                  </a:srgbClr>
                </a:outerShdw>
              </a:effectLst>
            </a:rPr>
            <a:t>虚拟现实平台多任务并行</a:t>
          </a:r>
          <a:endParaRPr lang="zh-CN" altLang="en-US" b="1" dirty="0">
            <a:effectLst>
              <a:outerShdw blurRad="38100" dist="38100" dir="2700000" algn="tl">
                <a:srgbClr val="000000">
                  <a:alpha val="43137"/>
                </a:srgbClr>
              </a:outerShdw>
            </a:effectLst>
          </a:endParaRPr>
        </a:p>
      </dgm:t>
    </dgm:pt>
    <dgm:pt modelId="{4E30CDAB-1AD8-4EF4-8412-4E5F61150989}" type="parTrans" cxnId="{6B722CAE-E4B3-465F-9F71-388C32666F7F}">
      <dgm:prSet/>
      <dgm:spPr/>
      <dgm:t>
        <a:bodyPr/>
        <a:lstStyle/>
        <a:p>
          <a:endParaRPr lang="zh-CN" altLang="en-US"/>
        </a:p>
      </dgm:t>
    </dgm:pt>
    <dgm:pt modelId="{D79FB793-CC28-4DF4-83AC-FC9D267A81EB}" type="sibTrans" cxnId="{6B722CAE-E4B3-465F-9F71-388C32666F7F}">
      <dgm:prSet/>
      <dgm:spPr/>
      <dgm:t>
        <a:bodyPr/>
        <a:lstStyle/>
        <a:p>
          <a:endParaRPr lang="zh-CN" altLang="en-US"/>
        </a:p>
      </dgm:t>
    </dgm:pt>
    <dgm:pt modelId="{401E85EB-698E-4878-B9B4-5734215165EF}" type="pres">
      <dgm:prSet presAssocID="{33850A3F-26E2-4C2D-999B-9C9DECEB8985}" presName="Name0" presStyleCnt="0">
        <dgm:presLayoutVars>
          <dgm:chMax val="7"/>
          <dgm:chPref val="7"/>
          <dgm:dir/>
        </dgm:presLayoutVars>
      </dgm:prSet>
      <dgm:spPr/>
      <dgm:t>
        <a:bodyPr/>
        <a:lstStyle/>
        <a:p>
          <a:endParaRPr lang="zh-CN" altLang="en-US"/>
        </a:p>
      </dgm:t>
    </dgm:pt>
    <dgm:pt modelId="{974880F6-F222-428D-9CC7-AE8C0772A32E}" type="pres">
      <dgm:prSet presAssocID="{33850A3F-26E2-4C2D-999B-9C9DECEB8985}" presName="Name1" presStyleCnt="0"/>
      <dgm:spPr/>
    </dgm:pt>
    <dgm:pt modelId="{1FA046BA-30F7-4C30-ADF1-0BF21CEE8C34}" type="pres">
      <dgm:prSet presAssocID="{33850A3F-26E2-4C2D-999B-9C9DECEB8985}" presName="cycle" presStyleCnt="0"/>
      <dgm:spPr/>
    </dgm:pt>
    <dgm:pt modelId="{4996D17B-88DD-4826-9599-C98664B04DF1}" type="pres">
      <dgm:prSet presAssocID="{33850A3F-26E2-4C2D-999B-9C9DECEB8985}" presName="srcNode" presStyleLbl="node1" presStyleIdx="0" presStyleCnt="6"/>
      <dgm:spPr/>
    </dgm:pt>
    <dgm:pt modelId="{177E59A6-C159-4DCF-8BF2-6BBBC6D38186}" type="pres">
      <dgm:prSet presAssocID="{33850A3F-26E2-4C2D-999B-9C9DECEB8985}" presName="conn" presStyleLbl="parChTrans1D2" presStyleIdx="0" presStyleCnt="1"/>
      <dgm:spPr/>
      <dgm:t>
        <a:bodyPr/>
        <a:lstStyle/>
        <a:p>
          <a:endParaRPr lang="zh-CN" altLang="en-US"/>
        </a:p>
      </dgm:t>
    </dgm:pt>
    <dgm:pt modelId="{1AE6021C-EDD7-483C-BF1D-C711B1A568D5}" type="pres">
      <dgm:prSet presAssocID="{33850A3F-26E2-4C2D-999B-9C9DECEB8985}" presName="extraNode" presStyleLbl="node1" presStyleIdx="0" presStyleCnt="6"/>
      <dgm:spPr/>
    </dgm:pt>
    <dgm:pt modelId="{4407CCE6-2669-465F-B676-2417A2FCF823}" type="pres">
      <dgm:prSet presAssocID="{33850A3F-26E2-4C2D-999B-9C9DECEB8985}" presName="dstNode" presStyleLbl="node1" presStyleIdx="0" presStyleCnt="6"/>
      <dgm:spPr/>
    </dgm:pt>
    <dgm:pt modelId="{BCE77BF1-3811-4E79-A51F-4D5BC1792537}" type="pres">
      <dgm:prSet presAssocID="{9602A151-793E-401C-A10C-BC12A5E967AF}" presName="text_1" presStyleLbl="node1" presStyleIdx="0" presStyleCnt="6">
        <dgm:presLayoutVars>
          <dgm:bulletEnabled val="1"/>
        </dgm:presLayoutVars>
      </dgm:prSet>
      <dgm:spPr/>
      <dgm:t>
        <a:bodyPr/>
        <a:lstStyle/>
        <a:p>
          <a:endParaRPr lang="zh-CN" altLang="en-US"/>
        </a:p>
      </dgm:t>
    </dgm:pt>
    <dgm:pt modelId="{27DED6FF-3173-4298-A4FE-49472822CC10}" type="pres">
      <dgm:prSet presAssocID="{9602A151-793E-401C-A10C-BC12A5E967AF}" presName="accent_1" presStyleCnt="0"/>
      <dgm:spPr/>
    </dgm:pt>
    <dgm:pt modelId="{659D24D0-C36F-4573-ACF5-DA337C773348}" type="pres">
      <dgm:prSet presAssocID="{9602A151-793E-401C-A10C-BC12A5E967AF}" presName="accentRepeatNode" presStyleLbl="solidFgAcc1" presStyleIdx="0" presStyleCnt="6"/>
      <dgm:spPr/>
    </dgm:pt>
    <dgm:pt modelId="{34305AD1-3107-42BF-8256-13DAC502A635}" type="pres">
      <dgm:prSet presAssocID="{B998DA6F-F7AE-4D1E-A960-581DB9A3F882}" presName="text_2" presStyleLbl="node1" presStyleIdx="1" presStyleCnt="6">
        <dgm:presLayoutVars>
          <dgm:bulletEnabled val="1"/>
        </dgm:presLayoutVars>
      </dgm:prSet>
      <dgm:spPr/>
      <dgm:t>
        <a:bodyPr/>
        <a:lstStyle/>
        <a:p>
          <a:endParaRPr lang="zh-CN" altLang="en-US"/>
        </a:p>
      </dgm:t>
    </dgm:pt>
    <dgm:pt modelId="{B775DF6B-69DC-4555-AEBA-EC280C6367FB}" type="pres">
      <dgm:prSet presAssocID="{B998DA6F-F7AE-4D1E-A960-581DB9A3F882}" presName="accent_2" presStyleCnt="0"/>
      <dgm:spPr/>
    </dgm:pt>
    <dgm:pt modelId="{244DC18D-C7E5-4C58-9F1E-DC0DAF5E4026}" type="pres">
      <dgm:prSet presAssocID="{B998DA6F-F7AE-4D1E-A960-581DB9A3F882}" presName="accentRepeatNode" presStyleLbl="solidFgAcc1" presStyleIdx="1" presStyleCnt="6"/>
      <dgm:spPr/>
    </dgm:pt>
    <dgm:pt modelId="{935C4EDF-AF8F-47FC-AB26-B8A2DB199DBC}" type="pres">
      <dgm:prSet presAssocID="{8CB2F36F-6EE1-4290-BB3D-B95006A7316B}" presName="text_3" presStyleLbl="node1" presStyleIdx="2" presStyleCnt="6">
        <dgm:presLayoutVars>
          <dgm:bulletEnabled val="1"/>
        </dgm:presLayoutVars>
      </dgm:prSet>
      <dgm:spPr/>
      <dgm:t>
        <a:bodyPr/>
        <a:lstStyle/>
        <a:p>
          <a:endParaRPr lang="zh-CN" altLang="en-US"/>
        </a:p>
      </dgm:t>
    </dgm:pt>
    <dgm:pt modelId="{B3CF2300-0A28-401A-AFD1-7E23692DE651}" type="pres">
      <dgm:prSet presAssocID="{8CB2F36F-6EE1-4290-BB3D-B95006A7316B}" presName="accent_3" presStyleCnt="0"/>
      <dgm:spPr/>
    </dgm:pt>
    <dgm:pt modelId="{19F6C3F5-881C-44F8-9F6D-27706089F36C}" type="pres">
      <dgm:prSet presAssocID="{8CB2F36F-6EE1-4290-BB3D-B95006A7316B}" presName="accentRepeatNode" presStyleLbl="solidFgAcc1" presStyleIdx="2" presStyleCnt="6"/>
      <dgm:spPr/>
    </dgm:pt>
    <dgm:pt modelId="{9FC86E38-393D-4F71-873C-94D6111C2F75}" type="pres">
      <dgm:prSet presAssocID="{1389D47D-09C2-44CF-875D-239D0CE2FEDB}" presName="text_4" presStyleLbl="node1" presStyleIdx="3" presStyleCnt="6">
        <dgm:presLayoutVars>
          <dgm:bulletEnabled val="1"/>
        </dgm:presLayoutVars>
      </dgm:prSet>
      <dgm:spPr/>
      <dgm:t>
        <a:bodyPr/>
        <a:lstStyle/>
        <a:p>
          <a:endParaRPr lang="zh-CN" altLang="en-US"/>
        </a:p>
      </dgm:t>
    </dgm:pt>
    <dgm:pt modelId="{F32CC9DC-3D75-464A-A053-4A38B979D1C9}" type="pres">
      <dgm:prSet presAssocID="{1389D47D-09C2-44CF-875D-239D0CE2FEDB}" presName="accent_4" presStyleCnt="0"/>
      <dgm:spPr/>
    </dgm:pt>
    <dgm:pt modelId="{BC2BF74E-3B3F-498F-AA53-5A25CD6C87BF}" type="pres">
      <dgm:prSet presAssocID="{1389D47D-09C2-44CF-875D-239D0CE2FEDB}" presName="accentRepeatNode" presStyleLbl="solidFgAcc1" presStyleIdx="3" presStyleCnt="6"/>
      <dgm:spPr>
        <a:solidFill>
          <a:schemeClr val="accent2"/>
        </a:solidFill>
      </dgm:spPr>
    </dgm:pt>
    <dgm:pt modelId="{90B2DF0E-08F1-4927-8EF2-42D525BBD81C}" type="pres">
      <dgm:prSet presAssocID="{502AE66C-71A9-4FE7-8E89-3ED9B215382A}" presName="text_5" presStyleLbl="node1" presStyleIdx="4" presStyleCnt="6">
        <dgm:presLayoutVars>
          <dgm:bulletEnabled val="1"/>
        </dgm:presLayoutVars>
      </dgm:prSet>
      <dgm:spPr/>
      <dgm:t>
        <a:bodyPr/>
        <a:lstStyle/>
        <a:p>
          <a:endParaRPr lang="zh-CN" altLang="en-US"/>
        </a:p>
      </dgm:t>
    </dgm:pt>
    <dgm:pt modelId="{DB273E5F-6985-407C-BB1E-51F075582AAD}" type="pres">
      <dgm:prSet presAssocID="{502AE66C-71A9-4FE7-8E89-3ED9B215382A}" presName="accent_5" presStyleCnt="0"/>
      <dgm:spPr/>
    </dgm:pt>
    <dgm:pt modelId="{F60B359F-B275-4031-9E2E-EF23DE61D1D6}" type="pres">
      <dgm:prSet presAssocID="{502AE66C-71A9-4FE7-8E89-3ED9B215382A}" presName="accentRepeatNode" presStyleLbl="solidFgAcc1" presStyleIdx="4" presStyleCnt="6"/>
      <dgm:spPr/>
    </dgm:pt>
    <dgm:pt modelId="{A366BEE7-7E77-4E30-973F-AAF3A71CB864}" type="pres">
      <dgm:prSet presAssocID="{00598B5E-9B3B-4DD4-9EBA-499502F28A95}" presName="text_6" presStyleLbl="node1" presStyleIdx="5" presStyleCnt="6">
        <dgm:presLayoutVars>
          <dgm:bulletEnabled val="1"/>
        </dgm:presLayoutVars>
      </dgm:prSet>
      <dgm:spPr/>
      <dgm:t>
        <a:bodyPr/>
        <a:lstStyle/>
        <a:p>
          <a:endParaRPr lang="zh-CN" altLang="en-US"/>
        </a:p>
      </dgm:t>
    </dgm:pt>
    <dgm:pt modelId="{31291F95-A951-44B9-8A4F-E1AB99D4A9E4}" type="pres">
      <dgm:prSet presAssocID="{00598B5E-9B3B-4DD4-9EBA-499502F28A95}" presName="accent_6" presStyleCnt="0"/>
      <dgm:spPr/>
    </dgm:pt>
    <dgm:pt modelId="{CF1A66C5-71FA-4D33-98BC-6B3126F2A05B}" type="pres">
      <dgm:prSet presAssocID="{00598B5E-9B3B-4DD4-9EBA-499502F28A95}" presName="accentRepeatNode" presStyleLbl="solidFgAcc1" presStyleIdx="5" presStyleCnt="6"/>
      <dgm:spPr/>
    </dgm:pt>
  </dgm:ptLst>
  <dgm:cxnLst>
    <dgm:cxn modelId="{CBED25A4-A520-44EE-8EAC-907674301EDB}" type="presOf" srcId="{502AE66C-71A9-4FE7-8E89-3ED9B215382A}" destId="{90B2DF0E-08F1-4927-8EF2-42D525BBD81C}" srcOrd="0" destOrd="0" presId="urn:microsoft.com/office/officeart/2008/layout/VerticalCurvedList"/>
    <dgm:cxn modelId="{44480D2E-F06E-4E7F-9F9F-79C270171283}" srcId="{33850A3F-26E2-4C2D-999B-9C9DECEB8985}" destId="{1389D47D-09C2-44CF-875D-239D0CE2FEDB}" srcOrd="3" destOrd="0" parTransId="{B2D4004F-049B-4D74-A0E2-964CCC55A50F}" sibTransId="{C63A49EC-E626-449D-9EAF-543EC79B9441}"/>
    <dgm:cxn modelId="{F01DDAF6-9D35-4304-B052-88F6EC165C4C}" srcId="{33850A3F-26E2-4C2D-999B-9C9DECEB8985}" destId="{9602A151-793E-401C-A10C-BC12A5E967AF}" srcOrd="0" destOrd="0" parTransId="{2FAC8DA8-D1E8-4BE9-B2B1-D3C8376144A2}" sibTransId="{41DE9A02-9DD8-4284-B888-9A469C6D53B9}"/>
    <dgm:cxn modelId="{08F200FF-DF12-4664-8CAC-9EF4CBC52EEC}" srcId="{33850A3F-26E2-4C2D-999B-9C9DECEB8985}" destId="{00598B5E-9B3B-4DD4-9EBA-499502F28A95}" srcOrd="5" destOrd="0" parTransId="{CF8A24F0-8167-4B1F-AC4B-A787CEA4AAFC}" sibTransId="{8F0CA4AA-166C-4D21-A76D-A6F2FAFCD243}"/>
    <dgm:cxn modelId="{DF29CD93-7D89-4916-A4D7-BC2DE6B2B8DE}" type="presOf" srcId="{41DE9A02-9DD8-4284-B888-9A469C6D53B9}" destId="{177E59A6-C159-4DCF-8BF2-6BBBC6D38186}" srcOrd="0" destOrd="0" presId="urn:microsoft.com/office/officeart/2008/layout/VerticalCurvedList"/>
    <dgm:cxn modelId="{1A99F5E4-DDB9-47F5-A01B-50B7DC42174A}" type="presOf" srcId="{8CB2F36F-6EE1-4290-BB3D-B95006A7316B}" destId="{935C4EDF-AF8F-47FC-AB26-B8A2DB199DBC}" srcOrd="0" destOrd="0" presId="urn:microsoft.com/office/officeart/2008/layout/VerticalCurvedList"/>
    <dgm:cxn modelId="{DE35EF8E-A6BC-407E-B019-49D38D41E82F}" type="presOf" srcId="{00598B5E-9B3B-4DD4-9EBA-499502F28A95}" destId="{A366BEE7-7E77-4E30-973F-AAF3A71CB864}" srcOrd="0" destOrd="0" presId="urn:microsoft.com/office/officeart/2008/layout/VerticalCurvedList"/>
    <dgm:cxn modelId="{7A9A8151-1C11-4372-8A7E-77E66D36FDBB}" srcId="{33850A3F-26E2-4C2D-999B-9C9DECEB8985}" destId="{B998DA6F-F7AE-4D1E-A960-581DB9A3F882}" srcOrd="1" destOrd="0" parTransId="{16ECE6F3-716B-4228-8D74-A9ADB506EA92}" sibTransId="{DD386B12-09A4-41E2-8CF4-BABAEF902F82}"/>
    <dgm:cxn modelId="{C26D224D-46E6-459F-979C-2DA3D87E9165}" type="presOf" srcId="{33850A3F-26E2-4C2D-999B-9C9DECEB8985}" destId="{401E85EB-698E-4878-B9B4-5734215165EF}" srcOrd="0" destOrd="0" presId="urn:microsoft.com/office/officeart/2008/layout/VerticalCurvedList"/>
    <dgm:cxn modelId="{5673E761-8C0F-495A-898C-AB156A1A7F6F}" type="presOf" srcId="{1389D47D-09C2-44CF-875D-239D0CE2FEDB}" destId="{9FC86E38-393D-4F71-873C-94D6111C2F75}" srcOrd="0" destOrd="0" presId="urn:microsoft.com/office/officeart/2008/layout/VerticalCurvedList"/>
    <dgm:cxn modelId="{6B722CAE-E4B3-465F-9F71-388C32666F7F}" srcId="{33850A3F-26E2-4C2D-999B-9C9DECEB8985}" destId="{502AE66C-71A9-4FE7-8E89-3ED9B215382A}" srcOrd="4" destOrd="0" parTransId="{4E30CDAB-1AD8-4EF4-8412-4E5F61150989}" sibTransId="{D79FB793-CC28-4DF4-83AC-FC9D267A81EB}"/>
    <dgm:cxn modelId="{F305CA15-6DA3-4AD3-9E09-0A3E12508680}" srcId="{33850A3F-26E2-4C2D-999B-9C9DECEB8985}" destId="{8CB2F36F-6EE1-4290-BB3D-B95006A7316B}" srcOrd="2" destOrd="0" parTransId="{BB6DC73A-40D1-4D52-B6D9-CB57689B781A}" sibTransId="{2C0988E3-42EC-479D-BF3A-1663AD2C9794}"/>
    <dgm:cxn modelId="{DB8EA2BA-0D6C-4B53-A0E1-3522273C8503}" type="presOf" srcId="{9602A151-793E-401C-A10C-BC12A5E967AF}" destId="{BCE77BF1-3811-4E79-A51F-4D5BC1792537}" srcOrd="0" destOrd="0" presId="urn:microsoft.com/office/officeart/2008/layout/VerticalCurvedList"/>
    <dgm:cxn modelId="{78C7BA87-F7EF-4B5E-A813-E97F10603A8F}" type="presOf" srcId="{B998DA6F-F7AE-4D1E-A960-581DB9A3F882}" destId="{34305AD1-3107-42BF-8256-13DAC502A635}" srcOrd="0" destOrd="0" presId="urn:microsoft.com/office/officeart/2008/layout/VerticalCurvedList"/>
    <dgm:cxn modelId="{994F909E-A17C-43D2-AAA2-D455D01F16FF}" type="presParOf" srcId="{401E85EB-698E-4878-B9B4-5734215165EF}" destId="{974880F6-F222-428D-9CC7-AE8C0772A32E}" srcOrd="0" destOrd="0" presId="urn:microsoft.com/office/officeart/2008/layout/VerticalCurvedList"/>
    <dgm:cxn modelId="{E45C7E0E-5283-485B-BC50-E36814A24B32}" type="presParOf" srcId="{974880F6-F222-428D-9CC7-AE8C0772A32E}" destId="{1FA046BA-30F7-4C30-ADF1-0BF21CEE8C34}" srcOrd="0" destOrd="0" presId="urn:microsoft.com/office/officeart/2008/layout/VerticalCurvedList"/>
    <dgm:cxn modelId="{D96B6571-B754-4784-A11A-647175CA67E3}" type="presParOf" srcId="{1FA046BA-30F7-4C30-ADF1-0BF21CEE8C34}" destId="{4996D17B-88DD-4826-9599-C98664B04DF1}" srcOrd="0" destOrd="0" presId="urn:microsoft.com/office/officeart/2008/layout/VerticalCurvedList"/>
    <dgm:cxn modelId="{CA5D6AC2-682F-42C1-B5DD-9FCE59E95C8A}" type="presParOf" srcId="{1FA046BA-30F7-4C30-ADF1-0BF21CEE8C34}" destId="{177E59A6-C159-4DCF-8BF2-6BBBC6D38186}" srcOrd="1" destOrd="0" presId="urn:microsoft.com/office/officeart/2008/layout/VerticalCurvedList"/>
    <dgm:cxn modelId="{C64B5290-51F0-4A46-A8AB-85F102A84111}" type="presParOf" srcId="{1FA046BA-30F7-4C30-ADF1-0BF21CEE8C34}" destId="{1AE6021C-EDD7-483C-BF1D-C711B1A568D5}" srcOrd="2" destOrd="0" presId="urn:microsoft.com/office/officeart/2008/layout/VerticalCurvedList"/>
    <dgm:cxn modelId="{085830D2-2EC8-4B0F-8583-D56D48B52092}" type="presParOf" srcId="{1FA046BA-30F7-4C30-ADF1-0BF21CEE8C34}" destId="{4407CCE6-2669-465F-B676-2417A2FCF823}" srcOrd="3" destOrd="0" presId="urn:microsoft.com/office/officeart/2008/layout/VerticalCurvedList"/>
    <dgm:cxn modelId="{9F8DA7B3-325B-4409-9F28-E04FD1035DDB}" type="presParOf" srcId="{974880F6-F222-428D-9CC7-AE8C0772A32E}" destId="{BCE77BF1-3811-4E79-A51F-4D5BC1792537}" srcOrd="1" destOrd="0" presId="urn:microsoft.com/office/officeart/2008/layout/VerticalCurvedList"/>
    <dgm:cxn modelId="{2E3F60AD-DD01-4EC8-8C51-FDEF564D6288}" type="presParOf" srcId="{974880F6-F222-428D-9CC7-AE8C0772A32E}" destId="{27DED6FF-3173-4298-A4FE-49472822CC10}" srcOrd="2" destOrd="0" presId="urn:microsoft.com/office/officeart/2008/layout/VerticalCurvedList"/>
    <dgm:cxn modelId="{A77A2ED3-8E49-4D8E-9436-7B64DD558D56}" type="presParOf" srcId="{27DED6FF-3173-4298-A4FE-49472822CC10}" destId="{659D24D0-C36F-4573-ACF5-DA337C773348}" srcOrd="0" destOrd="0" presId="urn:microsoft.com/office/officeart/2008/layout/VerticalCurvedList"/>
    <dgm:cxn modelId="{8E2A0CFF-EB37-4E8B-839D-E5A4B04CC56D}" type="presParOf" srcId="{974880F6-F222-428D-9CC7-AE8C0772A32E}" destId="{34305AD1-3107-42BF-8256-13DAC502A635}" srcOrd="3" destOrd="0" presId="urn:microsoft.com/office/officeart/2008/layout/VerticalCurvedList"/>
    <dgm:cxn modelId="{A1589146-5700-454D-AA2C-955E5A65D0E5}" type="presParOf" srcId="{974880F6-F222-428D-9CC7-AE8C0772A32E}" destId="{B775DF6B-69DC-4555-AEBA-EC280C6367FB}" srcOrd="4" destOrd="0" presId="urn:microsoft.com/office/officeart/2008/layout/VerticalCurvedList"/>
    <dgm:cxn modelId="{3549511C-BEEA-43F6-8409-3A0481365E1E}" type="presParOf" srcId="{B775DF6B-69DC-4555-AEBA-EC280C6367FB}" destId="{244DC18D-C7E5-4C58-9F1E-DC0DAF5E4026}" srcOrd="0" destOrd="0" presId="urn:microsoft.com/office/officeart/2008/layout/VerticalCurvedList"/>
    <dgm:cxn modelId="{49C445EA-8579-435D-8ED0-74D1B3F5BC87}" type="presParOf" srcId="{974880F6-F222-428D-9CC7-AE8C0772A32E}" destId="{935C4EDF-AF8F-47FC-AB26-B8A2DB199DBC}" srcOrd="5" destOrd="0" presId="urn:microsoft.com/office/officeart/2008/layout/VerticalCurvedList"/>
    <dgm:cxn modelId="{D61E6D26-2D57-4BD9-822B-C185A405F8EE}" type="presParOf" srcId="{974880F6-F222-428D-9CC7-AE8C0772A32E}" destId="{B3CF2300-0A28-401A-AFD1-7E23692DE651}" srcOrd="6" destOrd="0" presId="urn:microsoft.com/office/officeart/2008/layout/VerticalCurvedList"/>
    <dgm:cxn modelId="{C9ABA30A-1791-4B02-987E-40FD0C686618}" type="presParOf" srcId="{B3CF2300-0A28-401A-AFD1-7E23692DE651}" destId="{19F6C3F5-881C-44F8-9F6D-27706089F36C}" srcOrd="0" destOrd="0" presId="urn:microsoft.com/office/officeart/2008/layout/VerticalCurvedList"/>
    <dgm:cxn modelId="{A1CA8F99-9D5E-4E36-AB4A-1F81031A4E4C}" type="presParOf" srcId="{974880F6-F222-428D-9CC7-AE8C0772A32E}" destId="{9FC86E38-393D-4F71-873C-94D6111C2F75}" srcOrd="7" destOrd="0" presId="urn:microsoft.com/office/officeart/2008/layout/VerticalCurvedList"/>
    <dgm:cxn modelId="{00A9FD44-5413-4759-B672-149A61BC4416}" type="presParOf" srcId="{974880F6-F222-428D-9CC7-AE8C0772A32E}" destId="{F32CC9DC-3D75-464A-A053-4A38B979D1C9}" srcOrd="8" destOrd="0" presId="urn:microsoft.com/office/officeart/2008/layout/VerticalCurvedList"/>
    <dgm:cxn modelId="{3CB1579E-D498-4179-89FC-952D8171AF9E}" type="presParOf" srcId="{F32CC9DC-3D75-464A-A053-4A38B979D1C9}" destId="{BC2BF74E-3B3F-498F-AA53-5A25CD6C87BF}" srcOrd="0" destOrd="0" presId="urn:microsoft.com/office/officeart/2008/layout/VerticalCurvedList"/>
    <dgm:cxn modelId="{93E2BF71-F36E-43D8-BC72-491CF83B3AB4}" type="presParOf" srcId="{974880F6-F222-428D-9CC7-AE8C0772A32E}" destId="{90B2DF0E-08F1-4927-8EF2-42D525BBD81C}" srcOrd="9" destOrd="0" presId="urn:microsoft.com/office/officeart/2008/layout/VerticalCurvedList"/>
    <dgm:cxn modelId="{7D6C5C63-7726-46F8-ADF1-D27918B696D1}" type="presParOf" srcId="{974880F6-F222-428D-9CC7-AE8C0772A32E}" destId="{DB273E5F-6985-407C-BB1E-51F075582AAD}" srcOrd="10" destOrd="0" presId="urn:microsoft.com/office/officeart/2008/layout/VerticalCurvedList"/>
    <dgm:cxn modelId="{31FD42E8-741E-49A3-9753-2E8E8A709B15}" type="presParOf" srcId="{DB273E5F-6985-407C-BB1E-51F075582AAD}" destId="{F60B359F-B275-4031-9E2E-EF23DE61D1D6}" srcOrd="0" destOrd="0" presId="urn:microsoft.com/office/officeart/2008/layout/VerticalCurvedList"/>
    <dgm:cxn modelId="{E5162BF4-9294-4E0A-80B7-AA08C8BBFD70}" type="presParOf" srcId="{974880F6-F222-428D-9CC7-AE8C0772A32E}" destId="{A366BEE7-7E77-4E30-973F-AAF3A71CB864}" srcOrd="11" destOrd="0" presId="urn:microsoft.com/office/officeart/2008/layout/VerticalCurvedList"/>
    <dgm:cxn modelId="{132A8D38-051F-4F50-85ED-B2AB9BB50433}" type="presParOf" srcId="{974880F6-F222-428D-9CC7-AE8C0772A32E}" destId="{31291F95-A951-44B9-8A4F-E1AB99D4A9E4}" srcOrd="12" destOrd="0" presId="urn:microsoft.com/office/officeart/2008/layout/VerticalCurvedList"/>
    <dgm:cxn modelId="{9D724A0A-EE8B-4642-BAF2-86667B7DBEF1}" type="presParOf" srcId="{31291F95-A951-44B9-8A4F-E1AB99D4A9E4}" destId="{CF1A66C5-71FA-4D33-98BC-6B3126F2A05B}" srcOrd="0" destOrd="0" presId="urn:microsoft.com/office/officeart/2008/layout/VerticalCurve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3850A3F-26E2-4C2D-999B-9C9DECEB8985}" type="doc">
      <dgm:prSet loTypeId="urn:microsoft.com/office/officeart/2008/layout/VerticalCurvedList" loCatId="list" qsTypeId="urn:microsoft.com/office/officeart/2005/8/quickstyle/simple3" qsCatId="simple" csTypeId="urn:microsoft.com/office/officeart/2005/8/colors/accent6_2" csCatId="accent6" phldr="1"/>
      <dgm:spPr/>
      <dgm:t>
        <a:bodyPr/>
        <a:lstStyle/>
        <a:p>
          <a:endParaRPr lang="zh-CN" altLang="en-US"/>
        </a:p>
      </dgm:t>
    </dgm:pt>
    <dgm:pt modelId="{9602A151-793E-401C-A10C-BC12A5E967AF}">
      <dgm:prSet phldrT="[文本]"/>
      <dgm:spPr/>
      <dgm:t>
        <a:bodyPr/>
        <a:lstStyle/>
        <a:p>
          <a:r>
            <a:rPr lang="zh-CN" altLang="en-US" b="1" dirty="0" smtClean="0">
              <a:effectLst>
                <a:outerShdw blurRad="38100" dist="38100" dir="2700000" algn="tl">
                  <a:srgbClr val="000000">
                    <a:alpha val="43137"/>
                  </a:srgbClr>
                </a:outerShdw>
              </a:effectLst>
            </a:rPr>
            <a:t>绪论</a:t>
          </a:r>
          <a:endParaRPr lang="zh-CN" altLang="en-US" b="1" dirty="0">
            <a:effectLst>
              <a:outerShdw blurRad="38100" dist="38100" dir="2700000" algn="tl">
                <a:srgbClr val="000000">
                  <a:alpha val="43137"/>
                </a:srgbClr>
              </a:outerShdw>
            </a:effectLst>
          </a:endParaRPr>
        </a:p>
      </dgm:t>
    </dgm:pt>
    <dgm:pt modelId="{2FAC8DA8-D1E8-4BE9-B2B1-D3C8376144A2}" type="parTrans" cxnId="{F01DDAF6-9D35-4304-B052-88F6EC165C4C}">
      <dgm:prSet/>
      <dgm:spPr/>
      <dgm:t>
        <a:bodyPr/>
        <a:lstStyle/>
        <a:p>
          <a:endParaRPr lang="zh-CN" altLang="en-US"/>
        </a:p>
      </dgm:t>
    </dgm:pt>
    <dgm:pt modelId="{41DE9A02-9DD8-4284-B888-9A469C6D53B9}" type="sibTrans" cxnId="{F01DDAF6-9D35-4304-B052-88F6EC165C4C}">
      <dgm:prSet/>
      <dgm:spPr/>
      <dgm:t>
        <a:bodyPr/>
        <a:lstStyle/>
        <a:p>
          <a:endParaRPr lang="zh-CN" altLang="en-US"/>
        </a:p>
      </dgm:t>
    </dgm:pt>
    <dgm:pt modelId="{B998DA6F-F7AE-4D1E-A960-581DB9A3F882}">
      <dgm:prSet phldrT="[文本]"/>
      <dgm:spPr/>
      <dgm:t>
        <a:bodyPr/>
        <a:lstStyle/>
        <a:p>
          <a:r>
            <a:rPr lang="zh-CN" altLang="en-US" b="1" dirty="0" smtClean="0">
              <a:effectLst>
                <a:outerShdw blurRad="38100" dist="38100" dir="2700000" algn="tl">
                  <a:srgbClr val="000000">
                    <a:alpha val="43137"/>
                  </a:srgbClr>
                </a:outerShdw>
              </a:effectLst>
            </a:rPr>
            <a:t>通用并行计算</a:t>
          </a:r>
          <a:endParaRPr lang="zh-CN" altLang="en-US" b="1" dirty="0">
            <a:effectLst>
              <a:outerShdw blurRad="38100" dist="38100" dir="2700000" algn="tl">
                <a:srgbClr val="000000">
                  <a:alpha val="43137"/>
                </a:srgbClr>
              </a:outerShdw>
            </a:effectLst>
          </a:endParaRPr>
        </a:p>
      </dgm:t>
    </dgm:pt>
    <dgm:pt modelId="{16ECE6F3-716B-4228-8D74-A9ADB506EA92}" type="parTrans" cxnId="{7A9A8151-1C11-4372-8A7E-77E66D36FDBB}">
      <dgm:prSet/>
      <dgm:spPr/>
      <dgm:t>
        <a:bodyPr/>
        <a:lstStyle/>
        <a:p>
          <a:endParaRPr lang="zh-CN" altLang="en-US"/>
        </a:p>
      </dgm:t>
    </dgm:pt>
    <dgm:pt modelId="{DD386B12-09A4-41E2-8CF4-BABAEF902F82}" type="sibTrans" cxnId="{7A9A8151-1C11-4372-8A7E-77E66D36FDBB}">
      <dgm:prSet/>
      <dgm:spPr/>
      <dgm:t>
        <a:bodyPr/>
        <a:lstStyle/>
        <a:p>
          <a:endParaRPr lang="zh-CN" altLang="en-US"/>
        </a:p>
      </dgm:t>
    </dgm:pt>
    <dgm:pt modelId="{8CB2F36F-6EE1-4290-BB3D-B95006A7316B}">
      <dgm:prSet phldrT="[文本]"/>
      <dgm:spPr/>
      <dgm:t>
        <a:bodyPr/>
        <a:lstStyle/>
        <a:p>
          <a:r>
            <a:rPr lang="zh-CN" altLang="en-US" b="1" dirty="0" smtClean="0">
              <a:effectLst>
                <a:outerShdw blurRad="38100" dist="38100" dir="2700000" algn="tl">
                  <a:srgbClr val="000000">
                    <a:alpha val="43137"/>
                  </a:srgbClr>
                </a:outerShdw>
              </a:effectLst>
            </a:rPr>
            <a:t>骨骼动画矩阵调色板并行算法</a:t>
          </a:r>
          <a:endParaRPr lang="zh-CN" altLang="en-US" b="1" dirty="0">
            <a:effectLst>
              <a:outerShdw blurRad="38100" dist="38100" dir="2700000" algn="tl">
                <a:srgbClr val="000000">
                  <a:alpha val="43137"/>
                </a:srgbClr>
              </a:outerShdw>
            </a:effectLst>
          </a:endParaRPr>
        </a:p>
      </dgm:t>
    </dgm:pt>
    <dgm:pt modelId="{BB6DC73A-40D1-4D52-B6D9-CB57689B781A}" type="parTrans" cxnId="{F305CA15-6DA3-4AD3-9E09-0A3E12508680}">
      <dgm:prSet/>
      <dgm:spPr/>
      <dgm:t>
        <a:bodyPr/>
        <a:lstStyle/>
        <a:p>
          <a:endParaRPr lang="zh-CN" altLang="en-US"/>
        </a:p>
      </dgm:t>
    </dgm:pt>
    <dgm:pt modelId="{2C0988E3-42EC-479D-BF3A-1663AD2C9794}" type="sibTrans" cxnId="{F305CA15-6DA3-4AD3-9E09-0A3E12508680}">
      <dgm:prSet/>
      <dgm:spPr/>
      <dgm:t>
        <a:bodyPr/>
        <a:lstStyle/>
        <a:p>
          <a:endParaRPr lang="zh-CN" altLang="en-US"/>
        </a:p>
      </dgm:t>
    </dgm:pt>
    <dgm:pt modelId="{1389D47D-09C2-44CF-875D-239D0CE2FEDB}">
      <dgm:prSet/>
      <dgm:spPr/>
      <dgm:t>
        <a:bodyPr/>
        <a:lstStyle/>
        <a:p>
          <a:r>
            <a:rPr lang="zh-CN" altLang="en-US" b="1" dirty="0" smtClean="0">
              <a:effectLst>
                <a:outerShdw blurRad="38100" dist="38100" dir="2700000" algn="tl">
                  <a:srgbClr val="000000">
                    <a:alpha val="43137"/>
                  </a:srgbClr>
                </a:outerShdw>
              </a:effectLst>
            </a:rPr>
            <a:t>柏林噪声风场扰动粒子系统并行算法</a:t>
          </a:r>
          <a:endParaRPr lang="zh-CN" altLang="en-US" b="1" dirty="0">
            <a:effectLst>
              <a:outerShdw blurRad="38100" dist="38100" dir="2700000" algn="tl">
                <a:srgbClr val="000000">
                  <a:alpha val="43137"/>
                </a:srgbClr>
              </a:outerShdw>
            </a:effectLst>
          </a:endParaRPr>
        </a:p>
      </dgm:t>
    </dgm:pt>
    <dgm:pt modelId="{B2D4004F-049B-4D74-A0E2-964CCC55A50F}" type="parTrans" cxnId="{44480D2E-F06E-4E7F-9F9F-79C270171283}">
      <dgm:prSet/>
      <dgm:spPr/>
      <dgm:t>
        <a:bodyPr/>
        <a:lstStyle/>
        <a:p>
          <a:endParaRPr lang="zh-CN" altLang="en-US"/>
        </a:p>
      </dgm:t>
    </dgm:pt>
    <dgm:pt modelId="{C63A49EC-E626-449D-9EAF-543EC79B9441}" type="sibTrans" cxnId="{44480D2E-F06E-4E7F-9F9F-79C270171283}">
      <dgm:prSet/>
      <dgm:spPr/>
      <dgm:t>
        <a:bodyPr/>
        <a:lstStyle/>
        <a:p>
          <a:endParaRPr lang="zh-CN" altLang="en-US"/>
        </a:p>
      </dgm:t>
    </dgm:pt>
    <dgm:pt modelId="{00598B5E-9B3B-4DD4-9EBA-499502F28A95}">
      <dgm:prSet/>
      <dgm:spPr/>
      <dgm:t>
        <a:bodyPr/>
        <a:lstStyle/>
        <a:p>
          <a:r>
            <a:rPr lang="zh-CN" altLang="en-US" b="1" dirty="0" smtClean="0">
              <a:effectLst>
                <a:outerShdw blurRad="38100" dist="38100" dir="2700000" algn="tl">
                  <a:srgbClr val="000000">
                    <a:alpha val="43137"/>
                  </a:srgbClr>
                </a:outerShdw>
              </a:effectLst>
            </a:rPr>
            <a:t>总结和展望</a:t>
          </a:r>
          <a:endParaRPr lang="zh-CN" altLang="en-US" b="1" dirty="0">
            <a:effectLst>
              <a:outerShdw blurRad="38100" dist="38100" dir="2700000" algn="tl">
                <a:srgbClr val="000000">
                  <a:alpha val="43137"/>
                </a:srgbClr>
              </a:outerShdw>
            </a:effectLst>
          </a:endParaRPr>
        </a:p>
      </dgm:t>
    </dgm:pt>
    <dgm:pt modelId="{CF8A24F0-8167-4B1F-AC4B-A787CEA4AAFC}" type="parTrans" cxnId="{08F200FF-DF12-4664-8CAC-9EF4CBC52EEC}">
      <dgm:prSet/>
      <dgm:spPr/>
      <dgm:t>
        <a:bodyPr/>
        <a:lstStyle/>
        <a:p>
          <a:endParaRPr lang="zh-CN" altLang="en-US"/>
        </a:p>
      </dgm:t>
    </dgm:pt>
    <dgm:pt modelId="{8F0CA4AA-166C-4D21-A76D-A6F2FAFCD243}" type="sibTrans" cxnId="{08F200FF-DF12-4664-8CAC-9EF4CBC52EEC}">
      <dgm:prSet/>
      <dgm:spPr/>
      <dgm:t>
        <a:bodyPr/>
        <a:lstStyle/>
        <a:p>
          <a:endParaRPr lang="zh-CN" altLang="en-US"/>
        </a:p>
      </dgm:t>
    </dgm:pt>
    <dgm:pt modelId="{502AE66C-71A9-4FE7-8E89-3ED9B215382A}">
      <dgm:prSet/>
      <dgm:spPr/>
      <dgm:t>
        <a:bodyPr/>
        <a:lstStyle/>
        <a:p>
          <a:r>
            <a:rPr lang="zh-CN" altLang="en-US" b="1" dirty="0" smtClean="0">
              <a:effectLst>
                <a:outerShdw blurRad="38100" dist="38100" dir="2700000" algn="tl">
                  <a:srgbClr val="000000">
                    <a:alpha val="43137"/>
                  </a:srgbClr>
                </a:outerShdw>
              </a:effectLst>
            </a:rPr>
            <a:t>虚拟现实平台多任务并行</a:t>
          </a:r>
          <a:endParaRPr lang="zh-CN" altLang="en-US" b="1" dirty="0">
            <a:effectLst>
              <a:outerShdw blurRad="38100" dist="38100" dir="2700000" algn="tl">
                <a:srgbClr val="000000">
                  <a:alpha val="43137"/>
                </a:srgbClr>
              </a:outerShdw>
            </a:effectLst>
          </a:endParaRPr>
        </a:p>
      </dgm:t>
    </dgm:pt>
    <dgm:pt modelId="{4E30CDAB-1AD8-4EF4-8412-4E5F61150989}" type="parTrans" cxnId="{6B722CAE-E4B3-465F-9F71-388C32666F7F}">
      <dgm:prSet/>
      <dgm:spPr/>
      <dgm:t>
        <a:bodyPr/>
        <a:lstStyle/>
        <a:p>
          <a:endParaRPr lang="zh-CN" altLang="en-US"/>
        </a:p>
      </dgm:t>
    </dgm:pt>
    <dgm:pt modelId="{D79FB793-CC28-4DF4-83AC-FC9D267A81EB}" type="sibTrans" cxnId="{6B722CAE-E4B3-465F-9F71-388C32666F7F}">
      <dgm:prSet/>
      <dgm:spPr/>
      <dgm:t>
        <a:bodyPr/>
        <a:lstStyle/>
        <a:p>
          <a:endParaRPr lang="zh-CN" altLang="en-US"/>
        </a:p>
      </dgm:t>
    </dgm:pt>
    <dgm:pt modelId="{401E85EB-698E-4878-B9B4-5734215165EF}" type="pres">
      <dgm:prSet presAssocID="{33850A3F-26E2-4C2D-999B-9C9DECEB8985}" presName="Name0" presStyleCnt="0">
        <dgm:presLayoutVars>
          <dgm:chMax val="7"/>
          <dgm:chPref val="7"/>
          <dgm:dir/>
        </dgm:presLayoutVars>
      </dgm:prSet>
      <dgm:spPr/>
      <dgm:t>
        <a:bodyPr/>
        <a:lstStyle/>
        <a:p>
          <a:endParaRPr lang="zh-CN" altLang="en-US"/>
        </a:p>
      </dgm:t>
    </dgm:pt>
    <dgm:pt modelId="{974880F6-F222-428D-9CC7-AE8C0772A32E}" type="pres">
      <dgm:prSet presAssocID="{33850A3F-26E2-4C2D-999B-9C9DECEB8985}" presName="Name1" presStyleCnt="0"/>
      <dgm:spPr/>
    </dgm:pt>
    <dgm:pt modelId="{1FA046BA-30F7-4C30-ADF1-0BF21CEE8C34}" type="pres">
      <dgm:prSet presAssocID="{33850A3F-26E2-4C2D-999B-9C9DECEB8985}" presName="cycle" presStyleCnt="0"/>
      <dgm:spPr/>
    </dgm:pt>
    <dgm:pt modelId="{4996D17B-88DD-4826-9599-C98664B04DF1}" type="pres">
      <dgm:prSet presAssocID="{33850A3F-26E2-4C2D-999B-9C9DECEB8985}" presName="srcNode" presStyleLbl="node1" presStyleIdx="0" presStyleCnt="6"/>
      <dgm:spPr/>
    </dgm:pt>
    <dgm:pt modelId="{177E59A6-C159-4DCF-8BF2-6BBBC6D38186}" type="pres">
      <dgm:prSet presAssocID="{33850A3F-26E2-4C2D-999B-9C9DECEB8985}" presName="conn" presStyleLbl="parChTrans1D2" presStyleIdx="0" presStyleCnt="1"/>
      <dgm:spPr/>
      <dgm:t>
        <a:bodyPr/>
        <a:lstStyle/>
        <a:p>
          <a:endParaRPr lang="zh-CN" altLang="en-US"/>
        </a:p>
      </dgm:t>
    </dgm:pt>
    <dgm:pt modelId="{1AE6021C-EDD7-483C-BF1D-C711B1A568D5}" type="pres">
      <dgm:prSet presAssocID="{33850A3F-26E2-4C2D-999B-9C9DECEB8985}" presName="extraNode" presStyleLbl="node1" presStyleIdx="0" presStyleCnt="6"/>
      <dgm:spPr/>
    </dgm:pt>
    <dgm:pt modelId="{4407CCE6-2669-465F-B676-2417A2FCF823}" type="pres">
      <dgm:prSet presAssocID="{33850A3F-26E2-4C2D-999B-9C9DECEB8985}" presName="dstNode" presStyleLbl="node1" presStyleIdx="0" presStyleCnt="6"/>
      <dgm:spPr/>
    </dgm:pt>
    <dgm:pt modelId="{BCE77BF1-3811-4E79-A51F-4D5BC1792537}" type="pres">
      <dgm:prSet presAssocID="{9602A151-793E-401C-A10C-BC12A5E967AF}" presName="text_1" presStyleLbl="node1" presStyleIdx="0" presStyleCnt="6">
        <dgm:presLayoutVars>
          <dgm:bulletEnabled val="1"/>
        </dgm:presLayoutVars>
      </dgm:prSet>
      <dgm:spPr/>
      <dgm:t>
        <a:bodyPr/>
        <a:lstStyle/>
        <a:p>
          <a:endParaRPr lang="zh-CN" altLang="en-US"/>
        </a:p>
      </dgm:t>
    </dgm:pt>
    <dgm:pt modelId="{27DED6FF-3173-4298-A4FE-49472822CC10}" type="pres">
      <dgm:prSet presAssocID="{9602A151-793E-401C-A10C-BC12A5E967AF}" presName="accent_1" presStyleCnt="0"/>
      <dgm:spPr/>
    </dgm:pt>
    <dgm:pt modelId="{659D24D0-C36F-4573-ACF5-DA337C773348}" type="pres">
      <dgm:prSet presAssocID="{9602A151-793E-401C-A10C-BC12A5E967AF}" presName="accentRepeatNode" presStyleLbl="solidFgAcc1" presStyleIdx="0" presStyleCnt="6"/>
      <dgm:spPr/>
    </dgm:pt>
    <dgm:pt modelId="{34305AD1-3107-42BF-8256-13DAC502A635}" type="pres">
      <dgm:prSet presAssocID="{B998DA6F-F7AE-4D1E-A960-581DB9A3F882}" presName="text_2" presStyleLbl="node1" presStyleIdx="1" presStyleCnt="6">
        <dgm:presLayoutVars>
          <dgm:bulletEnabled val="1"/>
        </dgm:presLayoutVars>
      </dgm:prSet>
      <dgm:spPr/>
      <dgm:t>
        <a:bodyPr/>
        <a:lstStyle/>
        <a:p>
          <a:endParaRPr lang="zh-CN" altLang="en-US"/>
        </a:p>
      </dgm:t>
    </dgm:pt>
    <dgm:pt modelId="{B775DF6B-69DC-4555-AEBA-EC280C6367FB}" type="pres">
      <dgm:prSet presAssocID="{B998DA6F-F7AE-4D1E-A960-581DB9A3F882}" presName="accent_2" presStyleCnt="0"/>
      <dgm:spPr/>
    </dgm:pt>
    <dgm:pt modelId="{244DC18D-C7E5-4C58-9F1E-DC0DAF5E4026}" type="pres">
      <dgm:prSet presAssocID="{B998DA6F-F7AE-4D1E-A960-581DB9A3F882}" presName="accentRepeatNode" presStyleLbl="solidFgAcc1" presStyleIdx="1" presStyleCnt="6"/>
      <dgm:spPr/>
    </dgm:pt>
    <dgm:pt modelId="{935C4EDF-AF8F-47FC-AB26-B8A2DB199DBC}" type="pres">
      <dgm:prSet presAssocID="{8CB2F36F-6EE1-4290-BB3D-B95006A7316B}" presName="text_3" presStyleLbl="node1" presStyleIdx="2" presStyleCnt="6">
        <dgm:presLayoutVars>
          <dgm:bulletEnabled val="1"/>
        </dgm:presLayoutVars>
      </dgm:prSet>
      <dgm:spPr/>
      <dgm:t>
        <a:bodyPr/>
        <a:lstStyle/>
        <a:p>
          <a:endParaRPr lang="zh-CN" altLang="en-US"/>
        </a:p>
      </dgm:t>
    </dgm:pt>
    <dgm:pt modelId="{B3CF2300-0A28-401A-AFD1-7E23692DE651}" type="pres">
      <dgm:prSet presAssocID="{8CB2F36F-6EE1-4290-BB3D-B95006A7316B}" presName="accent_3" presStyleCnt="0"/>
      <dgm:spPr/>
    </dgm:pt>
    <dgm:pt modelId="{19F6C3F5-881C-44F8-9F6D-27706089F36C}" type="pres">
      <dgm:prSet presAssocID="{8CB2F36F-6EE1-4290-BB3D-B95006A7316B}" presName="accentRepeatNode" presStyleLbl="solidFgAcc1" presStyleIdx="2" presStyleCnt="6"/>
      <dgm:spPr/>
    </dgm:pt>
    <dgm:pt modelId="{9FC86E38-393D-4F71-873C-94D6111C2F75}" type="pres">
      <dgm:prSet presAssocID="{1389D47D-09C2-44CF-875D-239D0CE2FEDB}" presName="text_4" presStyleLbl="node1" presStyleIdx="3" presStyleCnt="6">
        <dgm:presLayoutVars>
          <dgm:bulletEnabled val="1"/>
        </dgm:presLayoutVars>
      </dgm:prSet>
      <dgm:spPr/>
      <dgm:t>
        <a:bodyPr/>
        <a:lstStyle/>
        <a:p>
          <a:endParaRPr lang="zh-CN" altLang="en-US"/>
        </a:p>
      </dgm:t>
    </dgm:pt>
    <dgm:pt modelId="{F32CC9DC-3D75-464A-A053-4A38B979D1C9}" type="pres">
      <dgm:prSet presAssocID="{1389D47D-09C2-44CF-875D-239D0CE2FEDB}" presName="accent_4" presStyleCnt="0"/>
      <dgm:spPr/>
    </dgm:pt>
    <dgm:pt modelId="{BC2BF74E-3B3F-498F-AA53-5A25CD6C87BF}" type="pres">
      <dgm:prSet presAssocID="{1389D47D-09C2-44CF-875D-239D0CE2FEDB}" presName="accentRepeatNode" presStyleLbl="solidFgAcc1" presStyleIdx="3" presStyleCnt="6"/>
      <dgm:spPr/>
    </dgm:pt>
    <dgm:pt modelId="{90B2DF0E-08F1-4927-8EF2-42D525BBD81C}" type="pres">
      <dgm:prSet presAssocID="{502AE66C-71A9-4FE7-8E89-3ED9B215382A}" presName="text_5" presStyleLbl="node1" presStyleIdx="4" presStyleCnt="6">
        <dgm:presLayoutVars>
          <dgm:bulletEnabled val="1"/>
        </dgm:presLayoutVars>
      </dgm:prSet>
      <dgm:spPr/>
      <dgm:t>
        <a:bodyPr/>
        <a:lstStyle/>
        <a:p>
          <a:endParaRPr lang="zh-CN" altLang="en-US"/>
        </a:p>
      </dgm:t>
    </dgm:pt>
    <dgm:pt modelId="{DB273E5F-6985-407C-BB1E-51F075582AAD}" type="pres">
      <dgm:prSet presAssocID="{502AE66C-71A9-4FE7-8E89-3ED9B215382A}" presName="accent_5" presStyleCnt="0"/>
      <dgm:spPr/>
    </dgm:pt>
    <dgm:pt modelId="{F60B359F-B275-4031-9E2E-EF23DE61D1D6}" type="pres">
      <dgm:prSet presAssocID="{502AE66C-71A9-4FE7-8E89-3ED9B215382A}" presName="accentRepeatNode" presStyleLbl="solidFgAcc1" presStyleIdx="4" presStyleCnt="6"/>
      <dgm:spPr>
        <a:solidFill>
          <a:schemeClr val="accent2"/>
        </a:solidFill>
      </dgm:spPr>
    </dgm:pt>
    <dgm:pt modelId="{A366BEE7-7E77-4E30-973F-AAF3A71CB864}" type="pres">
      <dgm:prSet presAssocID="{00598B5E-9B3B-4DD4-9EBA-499502F28A95}" presName="text_6" presStyleLbl="node1" presStyleIdx="5" presStyleCnt="6">
        <dgm:presLayoutVars>
          <dgm:bulletEnabled val="1"/>
        </dgm:presLayoutVars>
      </dgm:prSet>
      <dgm:spPr/>
      <dgm:t>
        <a:bodyPr/>
        <a:lstStyle/>
        <a:p>
          <a:endParaRPr lang="zh-CN" altLang="en-US"/>
        </a:p>
      </dgm:t>
    </dgm:pt>
    <dgm:pt modelId="{31291F95-A951-44B9-8A4F-E1AB99D4A9E4}" type="pres">
      <dgm:prSet presAssocID="{00598B5E-9B3B-4DD4-9EBA-499502F28A95}" presName="accent_6" presStyleCnt="0"/>
      <dgm:spPr/>
    </dgm:pt>
    <dgm:pt modelId="{CF1A66C5-71FA-4D33-98BC-6B3126F2A05B}" type="pres">
      <dgm:prSet presAssocID="{00598B5E-9B3B-4DD4-9EBA-499502F28A95}" presName="accentRepeatNode" presStyleLbl="solidFgAcc1" presStyleIdx="5" presStyleCnt="6"/>
      <dgm:spPr/>
    </dgm:pt>
  </dgm:ptLst>
  <dgm:cxnLst>
    <dgm:cxn modelId="{B568974D-5381-4B1A-A9EA-7DAD290F1F68}" type="presOf" srcId="{33850A3F-26E2-4C2D-999B-9C9DECEB8985}" destId="{401E85EB-698E-4878-B9B4-5734215165EF}" srcOrd="0" destOrd="0" presId="urn:microsoft.com/office/officeart/2008/layout/VerticalCurvedList"/>
    <dgm:cxn modelId="{3D4BED8F-A799-4E03-AD82-2503F316301A}" type="presOf" srcId="{502AE66C-71A9-4FE7-8E89-3ED9B215382A}" destId="{90B2DF0E-08F1-4927-8EF2-42D525BBD81C}" srcOrd="0" destOrd="0" presId="urn:microsoft.com/office/officeart/2008/layout/VerticalCurvedList"/>
    <dgm:cxn modelId="{1ED0B8D7-F241-4411-9E0E-4689224EBD21}" type="presOf" srcId="{8CB2F36F-6EE1-4290-BB3D-B95006A7316B}" destId="{935C4EDF-AF8F-47FC-AB26-B8A2DB199DBC}" srcOrd="0" destOrd="0" presId="urn:microsoft.com/office/officeart/2008/layout/VerticalCurvedList"/>
    <dgm:cxn modelId="{40E2443D-74F6-4399-A599-5758E7DD7FF9}" type="presOf" srcId="{1389D47D-09C2-44CF-875D-239D0CE2FEDB}" destId="{9FC86E38-393D-4F71-873C-94D6111C2F75}" srcOrd="0" destOrd="0" presId="urn:microsoft.com/office/officeart/2008/layout/VerticalCurvedList"/>
    <dgm:cxn modelId="{DB43F4F1-BAF0-4523-BF86-B96A719BA014}" type="presOf" srcId="{00598B5E-9B3B-4DD4-9EBA-499502F28A95}" destId="{A366BEE7-7E77-4E30-973F-AAF3A71CB864}" srcOrd="0" destOrd="0" presId="urn:microsoft.com/office/officeart/2008/layout/VerticalCurvedList"/>
    <dgm:cxn modelId="{44480D2E-F06E-4E7F-9F9F-79C270171283}" srcId="{33850A3F-26E2-4C2D-999B-9C9DECEB8985}" destId="{1389D47D-09C2-44CF-875D-239D0CE2FEDB}" srcOrd="3" destOrd="0" parTransId="{B2D4004F-049B-4D74-A0E2-964CCC55A50F}" sibTransId="{C63A49EC-E626-449D-9EAF-543EC79B9441}"/>
    <dgm:cxn modelId="{F01DDAF6-9D35-4304-B052-88F6EC165C4C}" srcId="{33850A3F-26E2-4C2D-999B-9C9DECEB8985}" destId="{9602A151-793E-401C-A10C-BC12A5E967AF}" srcOrd="0" destOrd="0" parTransId="{2FAC8DA8-D1E8-4BE9-B2B1-D3C8376144A2}" sibTransId="{41DE9A02-9DD8-4284-B888-9A469C6D53B9}"/>
    <dgm:cxn modelId="{2AD63F23-983B-4542-BCDA-56608D082C7D}" type="presOf" srcId="{B998DA6F-F7AE-4D1E-A960-581DB9A3F882}" destId="{34305AD1-3107-42BF-8256-13DAC502A635}" srcOrd="0" destOrd="0" presId="urn:microsoft.com/office/officeart/2008/layout/VerticalCurvedList"/>
    <dgm:cxn modelId="{08F200FF-DF12-4664-8CAC-9EF4CBC52EEC}" srcId="{33850A3F-26E2-4C2D-999B-9C9DECEB8985}" destId="{00598B5E-9B3B-4DD4-9EBA-499502F28A95}" srcOrd="5" destOrd="0" parTransId="{CF8A24F0-8167-4B1F-AC4B-A787CEA4AAFC}" sibTransId="{8F0CA4AA-166C-4D21-A76D-A6F2FAFCD243}"/>
    <dgm:cxn modelId="{DC18064A-D0B3-46DC-BCC1-B0AA7AB3B18E}" type="presOf" srcId="{41DE9A02-9DD8-4284-B888-9A469C6D53B9}" destId="{177E59A6-C159-4DCF-8BF2-6BBBC6D38186}" srcOrd="0" destOrd="0" presId="urn:microsoft.com/office/officeart/2008/layout/VerticalCurvedList"/>
    <dgm:cxn modelId="{7A9A8151-1C11-4372-8A7E-77E66D36FDBB}" srcId="{33850A3F-26E2-4C2D-999B-9C9DECEB8985}" destId="{B998DA6F-F7AE-4D1E-A960-581DB9A3F882}" srcOrd="1" destOrd="0" parTransId="{16ECE6F3-716B-4228-8D74-A9ADB506EA92}" sibTransId="{DD386B12-09A4-41E2-8CF4-BABAEF902F82}"/>
    <dgm:cxn modelId="{E1B5FDEA-4837-4C0D-AB45-CC5F40C9A4B4}" type="presOf" srcId="{9602A151-793E-401C-A10C-BC12A5E967AF}" destId="{BCE77BF1-3811-4E79-A51F-4D5BC1792537}" srcOrd="0" destOrd="0" presId="urn:microsoft.com/office/officeart/2008/layout/VerticalCurvedList"/>
    <dgm:cxn modelId="{6B722CAE-E4B3-465F-9F71-388C32666F7F}" srcId="{33850A3F-26E2-4C2D-999B-9C9DECEB8985}" destId="{502AE66C-71A9-4FE7-8E89-3ED9B215382A}" srcOrd="4" destOrd="0" parTransId="{4E30CDAB-1AD8-4EF4-8412-4E5F61150989}" sibTransId="{D79FB793-CC28-4DF4-83AC-FC9D267A81EB}"/>
    <dgm:cxn modelId="{F305CA15-6DA3-4AD3-9E09-0A3E12508680}" srcId="{33850A3F-26E2-4C2D-999B-9C9DECEB8985}" destId="{8CB2F36F-6EE1-4290-BB3D-B95006A7316B}" srcOrd="2" destOrd="0" parTransId="{BB6DC73A-40D1-4D52-B6D9-CB57689B781A}" sibTransId="{2C0988E3-42EC-479D-BF3A-1663AD2C9794}"/>
    <dgm:cxn modelId="{F0108814-8F50-4412-9573-31D9D91E9F72}" type="presParOf" srcId="{401E85EB-698E-4878-B9B4-5734215165EF}" destId="{974880F6-F222-428D-9CC7-AE8C0772A32E}" srcOrd="0" destOrd="0" presId="urn:microsoft.com/office/officeart/2008/layout/VerticalCurvedList"/>
    <dgm:cxn modelId="{5D8C8FC8-1A86-4C12-ADA0-038B63450F30}" type="presParOf" srcId="{974880F6-F222-428D-9CC7-AE8C0772A32E}" destId="{1FA046BA-30F7-4C30-ADF1-0BF21CEE8C34}" srcOrd="0" destOrd="0" presId="urn:microsoft.com/office/officeart/2008/layout/VerticalCurvedList"/>
    <dgm:cxn modelId="{B55E4941-B1AE-4683-A816-3B2C1F654987}" type="presParOf" srcId="{1FA046BA-30F7-4C30-ADF1-0BF21CEE8C34}" destId="{4996D17B-88DD-4826-9599-C98664B04DF1}" srcOrd="0" destOrd="0" presId="urn:microsoft.com/office/officeart/2008/layout/VerticalCurvedList"/>
    <dgm:cxn modelId="{195D9351-76E0-4712-B91B-ED51B430BF8C}" type="presParOf" srcId="{1FA046BA-30F7-4C30-ADF1-0BF21CEE8C34}" destId="{177E59A6-C159-4DCF-8BF2-6BBBC6D38186}" srcOrd="1" destOrd="0" presId="urn:microsoft.com/office/officeart/2008/layout/VerticalCurvedList"/>
    <dgm:cxn modelId="{701F68C5-535E-4108-ACBE-9BBA11D96244}" type="presParOf" srcId="{1FA046BA-30F7-4C30-ADF1-0BF21CEE8C34}" destId="{1AE6021C-EDD7-483C-BF1D-C711B1A568D5}" srcOrd="2" destOrd="0" presId="urn:microsoft.com/office/officeart/2008/layout/VerticalCurvedList"/>
    <dgm:cxn modelId="{523C4500-6657-4591-874C-B95E267DBC8C}" type="presParOf" srcId="{1FA046BA-30F7-4C30-ADF1-0BF21CEE8C34}" destId="{4407CCE6-2669-465F-B676-2417A2FCF823}" srcOrd="3" destOrd="0" presId="urn:microsoft.com/office/officeart/2008/layout/VerticalCurvedList"/>
    <dgm:cxn modelId="{F348022E-B6F1-408A-8161-56428104164D}" type="presParOf" srcId="{974880F6-F222-428D-9CC7-AE8C0772A32E}" destId="{BCE77BF1-3811-4E79-A51F-4D5BC1792537}" srcOrd="1" destOrd="0" presId="urn:microsoft.com/office/officeart/2008/layout/VerticalCurvedList"/>
    <dgm:cxn modelId="{B4EBEE88-1882-46BD-9D7E-7FCD142478B2}" type="presParOf" srcId="{974880F6-F222-428D-9CC7-AE8C0772A32E}" destId="{27DED6FF-3173-4298-A4FE-49472822CC10}" srcOrd="2" destOrd="0" presId="urn:microsoft.com/office/officeart/2008/layout/VerticalCurvedList"/>
    <dgm:cxn modelId="{96E5CDC1-0E96-4977-8A21-E2F607574325}" type="presParOf" srcId="{27DED6FF-3173-4298-A4FE-49472822CC10}" destId="{659D24D0-C36F-4573-ACF5-DA337C773348}" srcOrd="0" destOrd="0" presId="urn:microsoft.com/office/officeart/2008/layout/VerticalCurvedList"/>
    <dgm:cxn modelId="{B0E1AE10-31DD-4B2E-BA0A-AD23BA87B452}" type="presParOf" srcId="{974880F6-F222-428D-9CC7-AE8C0772A32E}" destId="{34305AD1-3107-42BF-8256-13DAC502A635}" srcOrd="3" destOrd="0" presId="urn:microsoft.com/office/officeart/2008/layout/VerticalCurvedList"/>
    <dgm:cxn modelId="{427B52B4-E03E-46A9-82A8-F9E992CAA3F8}" type="presParOf" srcId="{974880F6-F222-428D-9CC7-AE8C0772A32E}" destId="{B775DF6B-69DC-4555-AEBA-EC280C6367FB}" srcOrd="4" destOrd="0" presId="urn:microsoft.com/office/officeart/2008/layout/VerticalCurvedList"/>
    <dgm:cxn modelId="{E85C4390-387A-4454-BE14-BA95360D471A}" type="presParOf" srcId="{B775DF6B-69DC-4555-AEBA-EC280C6367FB}" destId="{244DC18D-C7E5-4C58-9F1E-DC0DAF5E4026}" srcOrd="0" destOrd="0" presId="urn:microsoft.com/office/officeart/2008/layout/VerticalCurvedList"/>
    <dgm:cxn modelId="{EA62E140-878A-431A-A9BE-2FFFE7B4E51C}" type="presParOf" srcId="{974880F6-F222-428D-9CC7-AE8C0772A32E}" destId="{935C4EDF-AF8F-47FC-AB26-B8A2DB199DBC}" srcOrd="5" destOrd="0" presId="urn:microsoft.com/office/officeart/2008/layout/VerticalCurvedList"/>
    <dgm:cxn modelId="{D2DB6C48-47F0-4001-8B46-7AA47E349F06}" type="presParOf" srcId="{974880F6-F222-428D-9CC7-AE8C0772A32E}" destId="{B3CF2300-0A28-401A-AFD1-7E23692DE651}" srcOrd="6" destOrd="0" presId="urn:microsoft.com/office/officeart/2008/layout/VerticalCurvedList"/>
    <dgm:cxn modelId="{C023ACEA-A838-46F4-83C7-E187B5CA7024}" type="presParOf" srcId="{B3CF2300-0A28-401A-AFD1-7E23692DE651}" destId="{19F6C3F5-881C-44F8-9F6D-27706089F36C}" srcOrd="0" destOrd="0" presId="urn:microsoft.com/office/officeart/2008/layout/VerticalCurvedList"/>
    <dgm:cxn modelId="{D9F4FD82-8065-4FA2-8D0E-99109FBEEF38}" type="presParOf" srcId="{974880F6-F222-428D-9CC7-AE8C0772A32E}" destId="{9FC86E38-393D-4F71-873C-94D6111C2F75}" srcOrd="7" destOrd="0" presId="urn:microsoft.com/office/officeart/2008/layout/VerticalCurvedList"/>
    <dgm:cxn modelId="{67599822-FB63-45E7-86B4-53BD7EE30F98}" type="presParOf" srcId="{974880F6-F222-428D-9CC7-AE8C0772A32E}" destId="{F32CC9DC-3D75-464A-A053-4A38B979D1C9}" srcOrd="8" destOrd="0" presId="urn:microsoft.com/office/officeart/2008/layout/VerticalCurvedList"/>
    <dgm:cxn modelId="{185EA497-4B68-4AD2-9B06-BF68578857F7}" type="presParOf" srcId="{F32CC9DC-3D75-464A-A053-4A38B979D1C9}" destId="{BC2BF74E-3B3F-498F-AA53-5A25CD6C87BF}" srcOrd="0" destOrd="0" presId="urn:microsoft.com/office/officeart/2008/layout/VerticalCurvedList"/>
    <dgm:cxn modelId="{9CE85122-294D-4932-BD25-00D7DCCA2219}" type="presParOf" srcId="{974880F6-F222-428D-9CC7-AE8C0772A32E}" destId="{90B2DF0E-08F1-4927-8EF2-42D525BBD81C}" srcOrd="9" destOrd="0" presId="urn:microsoft.com/office/officeart/2008/layout/VerticalCurvedList"/>
    <dgm:cxn modelId="{6FFE4A13-32AE-4D15-B4E5-B261830D4FEB}" type="presParOf" srcId="{974880F6-F222-428D-9CC7-AE8C0772A32E}" destId="{DB273E5F-6985-407C-BB1E-51F075582AAD}" srcOrd="10" destOrd="0" presId="urn:microsoft.com/office/officeart/2008/layout/VerticalCurvedList"/>
    <dgm:cxn modelId="{FF0788AF-BFC6-4AA7-BE56-90B5DCD21397}" type="presParOf" srcId="{DB273E5F-6985-407C-BB1E-51F075582AAD}" destId="{F60B359F-B275-4031-9E2E-EF23DE61D1D6}" srcOrd="0" destOrd="0" presId="urn:microsoft.com/office/officeart/2008/layout/VerticalCurvedList"/>
    <dgm:cxn modelId="{BC4EB48F-0949-4CE3-92AB-E19CE702B188}" type="presParOf" srcId="{974880F6-F222-428D-9CC7-AE8C0772A32E}" destId="{A366BEE7-7E77-4E30-973F-AAF3A71CB864}" srcOrd="11" destOrd="0" presId="urn:microsoft.com/office/officeart/2008/layout/VerticalCurvedList"/>
    <dgm:cxn modelId="{7D8FC4E9-0573-4816-84A0-D40F86C441AC}" type="presParOf" srcId="{974880F6-F222-428D-9CC7-AE8C0772A32E}" destId="{31291F95-A951-44B9-8A4F-E1AB99D4A9E4}" srcOrd="12" destOrd="0" presId="urn:microsoft.com/office/officeart/2008/layout/VerticalCurvedList"/>
    <dgm:cxn modelId="{DAABFFAB-278D-4804-A9AA-B086343F210F}" type="presParOf" srcId="{31291F95-A951-44B9-8A4F-E1AB99D4A9E4}" destId="{CF1A66C5-71FA-4D33-98BC-6B3126F2A05B}" srcOrd="0" destOrd="0" presId="urn:microsoft.com/office/officeart/2008/layout/VerticalCurve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3850A3F-26E2-4C2D-999B-9C9DECEB8985}" type="doc">
      <dgm:prSet loTypeId="urn:microsoft.com/office/officeart/2008/layout/VerticalCurvedList" loCatId="list" qsTypeId="urn:microsoft.com/office/officeart/2005/8/quickstyle/simple3" qsCatId="simple" csTypeId="urn:microsoft.com/office/officeart/2005/8/colors/accent6_2" csCatId="accent6" phldr="1"/>
      <dgm:spPr/>
      <dgm:t>
        <a:bodyPr/>
        <a:lstStyle/>
        <a:p>
          <a:endParaRPr lang="zh-CN" altLang="en-US"/>
        </a:p>
      </dgm:t>
    </dgm:pt>
    <dgm:pt modelId="{9602A151-793E-401C-A10C-BC12A5E967AF}">
      <dgm:prSet phldrT="[文本]"/>
      <dgm:spPr/>
      <dgm:t>
        <a:bodyPr/>
        <a:lstStyle/>
        <a:p>
          <a:r>
            <a:rPr lang="zh-CN" altLang="en-US" b="1" dirty="0" smtClean="0">
              <a:effectLst>
                <a:outerShdw blurRad="38100" dist="38100" dir="2700000" algn="tl">
                  <a:srgbClr val="000000">
                    <a:alpha val="43137"/>
                  </a:srgbClr>
                </a:outerShdw>
              </a:effectLst>
            </a:rPr>
            <a:t>绪论</a:t>
          </a:r>
          <a:endParaRPr lang="zh-CN" altLang="en-US" b="1" dirty="0">
            <a:effectLst>
              <a:outerShdw blurRad="38100" dist="38100" dir="2700000" algn="tl">
                <a:srgbClr val="000000">
                  <a:alpha val="43137"/>
                </a:srgbClr>
              </a:outerShdw>
            </a:effectLst>
          </a:endParaRPr>
        </a:p>
      </dgm:t>
    </dgm:pt>
    <dgm:pt modelId="{2FAC8DA8-D1E8-4BE9-B2B1-D3C8376144A2}" type="parTrans" cxnId="{F01DDAF6-9D35-4304-B052-88F6EC165C4C}">
      <dgm:prSet/>
      <dgm:spPr/>
      <dgm:t>
        <a:bodyPr/>
        <a:lstStyle/>
        <a:p>
          <a:endParaRPr lang="zh-CN" altLang="en-US"/>
        </a:p>
      </dgm:t>
    </dgm:pt>
    <dgm:pt modelId="{41DE9A02-9DD8-4284-B888-9A469C6D53B9}" type="sibTrans" cxnId="{F01DDAF6-9D35-4304-B052-88F6EC165C4C}">
      <dgm:prSet/>
      <dgm:spPr/>
      <dgm:t>
        <a:bodyPr/>
        <a:lstStyle/>
        <a:p>
          <a:endParaRPr lang="zh-CN" altLang="en-US"/>
        </a:p>
      </dgm:t>
    </dgm:pt>
    <dgm:pt modelId="{B998DA6F-F7AE-4D1E-A960-581DB9A3F882}">
      <dgm:prSet phldrT="[文本]"/>
      <dgm:spPr/>
      <dgm:t>
        <a:bodyPr/>
        <a:lstStyle/>
        <a:p>
          <a:r>
            <a:rPr lang="zh-CN" altLang="en-US" b="1" dirty="0" smtClean="0">
              <a:effectLst>
                <a:outerShdw blurRad="38100" dist="38100" dir="2700000" algn="tl">
                  <a:srgbClr val="000000">
                    <a:alpha val="43137"/>
                  </a:srgbClr>
                </a:outerShdw>
              </a:effectLst>
            </a:rPr>
            <a:t>通用并行计算</a:t>
          </a:r>
          <a:endParaRPr lang="zh-CN" altLang="en-US" b="1" dirty="0">
            <a:effectLst>
              <a:outerShdw blurRad="38100" dist="38100" dir="2700000" algn="tl">
                <a:srgbClr val="000000">
                  <a:alpha val="43137"/>
                </a:srgbClr>
              </a:outerShdw>
            </a:effectLst>
          </a:endParaRPr>
        </a:p>
      </dgm:t>
    </dgm:pt>
    <dgm:pt modelId="{16ECE6F3-716B-4228-8D74-A9ADB506EA92}" type="parTrans" cxnId="{7A9A8151-1C11-4372-8A7E-77E66D36FDBB}">
      <dgm:prSet/>
      <dgm:spPr/>
      <dgm:t>
        <a:bodyPr/>
        <a:lstStyle/>
        <a:p>
          <a:endParaRPr lang="zh-CN" altLang="en-US"/>
        </a:p>
      </dgm:t>
    </dgm:pt>
    <dgm:pt modelId="{DD386B12-09A4-41E2-8CF4-BABAEF902F82}" type="sibTrans" cxnId="{7A9A8151-1C11-4372-8A7E-77E66D36FDBB}">
      <dgm:prSet/>
      <dgm:spPr/>
      <dgm:t>
        <a:bodyPr/>
        <a:lstStyle/>
        <a:p>
          <a:endParaRPr lang="zh-CN" altLang="en-US"/>
        </a:p>
      </dgm:t>
    </dgm:pt>
    <dgm:pt modelId="{8CB2F36F-6EE1-4290-BB3D-B95006A7316B}">
      <dgm:prSet phldrT="[文本]"/>
      <dgm:spPr/>
      <dgm:t>
        <a:bodyPr/>
        <a:lstStyle/>
        <a:p>
          <a:r>
            <a:rPr lang="zh-CN" altLang="en-US" b="1" dirty="0" smtClean="0">
              <a:effectLst>
                <a:outerShdw blurRad="38100" dist="38100" dir="2700000" algn="tl">
                  <a:srgbClr val="000000">
                    <a:alpha val="43137"/>
                  </a:srgbClr>
                </a:outerShdw>
              </a:effectLst>
            </a:rPr>
            <a:t>骨骼动画矩阵调色板并行算法</a:t>
          </a:r>
          <a:endParaRPr lang="zh-CN" altLang="en-US" b="1" dirty="0">
            <a:effectLst>
              <a:outerShdw blurRad="38100" dist="38100" dir="2700000" algn="tl">
                <a:srgbClr val="000000">
                  <a:alpha val="43137"/>
                </a:srgbClr>
              </a:outerShdw>
            </a:effectLst>
          </a:endParaRPr>
        </a:p>
      </dgm:t>
    </dgm:pt>
    <dgm:pt modelId="{BB6DC73A-40D1-4D52-B6D9-CB57689B781A}" type="parTrans" cxnId="{F305CA15-6DA3-4AD3-9E09-0A3E12508680}">
      <dgm:prSet/>
      <dgm:spPr/>
      <dgm:t>
        <a:bodyPr/>
        <a:lstStyle/>
        <a:p>
          <a:endParaRPr lang="zh-CN" altLang="en-US"/>
        </a:p>
      </dgm:t>
    </dgm:pt>
    <dgm:pt modelId="{2C0988E3-42EC-479D-BF3A-1663AD2C9794}" type="sibTrans" cxnId="{F305CA15-6DA3-4AD3-9E09-0A3E12508680}">
      <dgm:prSet/>
      <dgm:spPr/>
      <dgm:t>
        <a:bodyPr/>
        <a:lstStyle/>
        <a:p>
          <a:endParaRPr lang="zh-CN" altLang="en-US"/>
        </a:p>
      </dgm:t>
    </dgm:pt>
    <dgm:pt modelId="{1389D47D-09C2-44CF-875D-239D0CE2FEDB}">
      <dgm:prSet/>
      <dgm:spPr/>
      <dgm:t>
        <a:bodyPr/>
        <a:lstStyle/>
        <a:p>
          <a:r>
            <a:rPr lang="zh-CN" altLang="en-US" b="1" dirty="0" smtClean="0">
              <a:effectLst>
                <a:outerShdw blurRad="38100" dist="38100" dir="2700000" algn="tl">
                  <a:srgbClr val="000000">
                    <a:alpha val="43137"/>
                  </a:srgbClr>
                </a:outerShdw>
              </a:effectLst>
            </a:rPr>
            <a:t>柏林噪声风场扰动粒子系统并行算法</a:t>
          </a:r>
          <a:endParaRPr lang="zh-CN" altLang="en-US" b="1" dirty="0">
            <a:effectLst>
              <a:outerShdw blurRad="38100" dist="38100" dir="2700000" algn="tl">
                <a:srgbClr val="000000">
                  <a:alpha val="43137"/>
                </a:srgbClr>
              </a:outerShdw>
            </a:effectLst>
          </a:endParaRPr>
        </a:p>
      </dgm:t>
    </dgm:pt>
    <dgm:pt modelId="{B2D4004F-049B-4D74-A0E2-964CCC55A50F}" type="parTrans" cxnId="{44480D2E-F06E-4E7F-9F9F-79C270171283}">
      <dgm:prSet/>
      <dgm:spPr/>
      <dgm:t>
        <a:bodyPr/>
        <a:lstStyle/>
        <a:p>
          <a:endParaRPr lang="zh-CN" altLang="en-US"/>
        </a:p>
      </dgm:t>
    </dgm:pt>
    <dgm:pt modelId="{C63A49EC-E626-449D-9EAF-543EC79B9441}" type="sibTrans" cxnId="{44480D2E-F06E-4E7F-9F9F-79C270171283}">
      <dgm:prSet/>
      <dgm:spPr/>
      <dgm:t>
        <a:bodyPr/>
        <a:lstStyle/>
        <a:p>
          <a:endParaRPr lang="zh-CN" altLang="en-US"/>
        </a:p>
      </dgm:t>
    </dgm:pt>
    <dgm:pt modelId="{00598B5E-9B3B-4DD4-9EBA-499502F28A95}">
      <dgm:prSet/>
      <dgm:spPr/>
      <dgm:t>
        <a:bodyPr/>
        <a:lstStyle/>
        <a:p>
          <a:r>
            <a:rPr lang="zh-CN" altLang="en-US" b="1" dirty="0" smtClean="0">
              <a:effectLst>
                <a:outerShdw blurRad="38100" dist="38100" dir="2700000" algn="tl">
                  <a:srgbClr val="000000">
                    <a:alpha val="43137"/>
                  </a:srgbClr>
                </a:outerShdw>
              </a:effectLst>
            </a:rPr>
            <a:t>总结和展望</a:t>
          </a:r>
          <a:endParaRPr lang="zh-CN" altLang="en-US" b="1" dirty="0">
            <a:effectLst>
              <a:outerShdw blurRad="38100" dist="38100" dir="2700000" algn="tl">
                <a:srgbClr val="000000">
                  <a:alpha val="43137"/>
                </a:srgbClr>
              </a:outerShdw>
            </a:effectLst>
          </a:endParaRPr>
        </a:p>
      </dgm:t>
    </dgm:pt>
    <dgm:pt modelId="{CF8A24F0-8167-4B1F-AC4B-A787CEA4AAFC}" type="parTrans" cxnId="{08F200FF-DF12-4664-8CAC-9EF4CBC52EEC}">
      <dgm:prSet/>
      <dgm:spPr/>
      <dgm:t>
        <a:bodyPr/>
        <a:lstStyle/>
        <a:p>
          <a:endParaRPr lang="zh-CN" altLang="en-US"/>
        </a:p>
      </dgm:t>
    </dgm:pt>
    <dgm:pt modelId="{8F0CA4AA-166C-4D21-A76D-A6F2FAFCD243}" type="sibTrans" cxnId="{08F200FF-DF12-4664-8CAC-9EF4CBC52EEC}">
      <dgm:prSet/>
      <dgm:spPr/>
      <dgm:t>
        <a:bodyPr/>
        <a:lstStyle/>
        <a:p>
          <a:endParaRPr lang="zh-CN" altLang="en-US"/>
        </a:p>
      </dgm:t>
    </dgm:pt>
    <dgm:pt modelId="{502AE66C-71A9-4FE7-8E89-3ED9B215382A}">
      <dgm:prSet/>
      <dgm:spPr/>
      <dgm:t>
        <a:bodyPr/>
        <a:lstStyle/>
        <a:p>
          <a:r>
            <a:rPr lang="zh-CN" altLang="en-US" b="1" dirty="0" smtClean="0">
              <a:effectLst>
                <a:outerShdw blurRad="38100" dist="38100" dir="2700000" algn="tl">
                  <a:srgbClr val="000000">
                    <a:alpha val="43137"/>
                  </a:srgbClr>
                </a:outerShdw>
              </a:effectLst>
            </a:rPr>
            <a:t>虚拟现实平台多任务并行</a:t>
          </a:r>
          <a:endParaRPr lang="zh-CN" altLang="en-US" b="1" dirty="0">
            <a:effectLst>
              <a:outerShdw blurRad="38100" dist="38100" dir="2700000" algn="tl">
                <a:srgbClr val="000000">
                  <a:alpha val="43137"/>
                </a:srgbClr>
              </a:outerShdw>
            </a:effectLst>
          </a:endParaRPr>
        </a:p>
      </dgm:t>
    </dgm:pt>
    <dgm:pt modelId="{4E30CDAB-1AD8-4EF4-8412-4E5F61150989}" type="parTrans" cxnId="{6B722CAE-E4B3-465F-9F71-388C32666F7F}">
      <dgm:prSet/>
      <dgm:spPr/>
      <dgm:t>
        <a:bodyPr/>
        <a:lstStyle/>
        <a:p>
          <a:endParaRPr lang="zh-CN" altLang="en-US"/>
        </a:p>
      </dgm:t>
    </dgm:pt>
    <dgm:pt modelId="{D79FB793-CC28-4DF4-83AC-FC9D267A81EB}" type="sibTrans" cxnId="{6B722CAE-E4B3-465F-9F71-388C32666F7F}">
      <dgm:prSet/>
      <dgm:spPr/>
      <dgm:t>
        <a:bodyPr/>
        <a:lstStyle/>
        <a:p>
          <a:endParaRPr lang="zh-CN" altLang="en-US"/>
        </a:p>
      </dgm:t>
    </dgm:pt>
    <dgm:pt modelId="{401E85EB-698E-4878-B9B4-5734215165EF}" type="pres">
      <dgm:prSet presAssocID="{33850A3F-26E2-4C2D-999B-9C9DECEB8985}" presName="Name0" presStyleCnt="0">
        <dgm:presLayoutVars>
          <dgm:chMax val="7"/>
          <dgm:chPref val="7"/>
          <dgm:dir/>
        </dgm:presLayoutVars>
      </dgm:prSet>
      <dgm:spPr/>
      <dgm:t>
        <a:bodyPr/>
        <a:lstStyle/>
        <a:p>
          <a:endParaRPr lang="zh-CN" altLang="en-US"/>
        </a:p>
      </dgm:t>
    </dgm:pt>
    <dgm:pt modelId="{974880F6-F222-428D-9CC7-AE8C0772A32E}" type="pres">
      <dgm:prSet presAssocID="{33850A3F-26E2-4C2D-999B-9C9DECEB8985}" presName="Name1" presStyleCnt="0"/>
      <dgm:spPr/>
    </dgm:pt>
    <dgm:pt modelId="{1FA046BA-30F7-4C30-ADF1-0BF21CEE8C34}" type="pres">
      <dgm:prSet presAssocID="{33850A3F-26E2-4C2D-999B-9C9DECEB8985}" presName="cycle" presStyleCnt="0"/>
      <dgm:spPr/>
    </dgm:pt>
    <dgm:pt modelId="{4996D17B-88DD-4826-9599-C98664B04DF1}" type="pres">
      <dgm:prSet presAssocID="{33850A3F-26E2-4C2D-999B-9C9DECEB8985}" presName="srcNode" presStyleLbl="node1" presStyleIdx="0" presStyleCnt="6"/>
      <dgm:spPr/>
    </dgm:pt>
    <dgm:pt modelId="{177E59A6-C159-4DCF-8BF2-6BBBC6D38186}" type="pres">
      <dgm:prSet presAssocID="{33850A3F-26E2-4C2D-999B-9C9DECEB8985}" presName="conn" presStyleLbl="parChTrans1D2" presStyleIdx="0" presStyleCnt="1"/>
      <dgm:spPr/>
      <dgm:t>
        <a:bodyPr/>
        <a:lstStyle/>
        <a:p>
          <a:endParaRPr lang="zh-CN" altLang="en-US"/>
        </a:p>
      </dgm:t>
    </dgm:pt>
    <dgm:pt modelId="{1AE6021C-EDD7-483C-BF1D-C711B1A568D5}" type="pres">
      <dgm:prSet presAssocID="{33850A3F-26E2-4C2D-999B-9C9DECEB8985}" presName="extraNode" presStyleLbl="node1" presStyleIdx="0" presStyleCnt="6"/>
      <dgm:spPr/>
    </dgm:pt>
    <dgm:pt modelId="{4407CCE6-2669-465F-B676-2417A2FCF823}" type="pres">
      <dgm:prSet presAssocID="{33850A3F-26E2-4C2D-999B-9C9DECEB8985}" presName="dstNode" presStyleLbl="node1" presStyleIdx="0" presStyleCnt="6"/>
      <dgm:spPr/>
    </dgm:pt>
    <dgm:pt modelId="{BCE77BF1-3811-4E79-A51F-4D5BC1792537}" type="pres">
      <dgm:prSet presAssocID="{9602A151-793E-401C-A10C-BC12A5E967AF}" presName="text_1" presStyleLbl="node1" presStyleIdx="0" presStyleCnt="6">
        <dgm:presLayoutVars>
          <dgm:bulletEnabled val="1"/>
        </dgm:presLayoutVars>
      </dgm:prSet>
      <dgm:spPr/>
      <dgm:t>
        <a:bodyPr/>
        <a:lstStyle/>
        <a:p>
          <a:endParaRPr lang="zh-CN" altLang="en-US"/>
        </a:p>
      </dgm:t>
    </dgm:pt>
    <dgm:pt modelId="{27DED6FF-3173-4298-A4FE-49472822CC10}" type="pres">
      <dgm:prSet presAssocID="{9602A151-793E-401C-A10C-BC12A5E967AF}" presName="accent_1" presStyleCnt="0"/>
      <dgm:spPr/>
    </dgm:pt>
    <dgm:pt modelId="{659D24D0-C36F-4573-ACF5-DA337C773348}" type="pres">
      <dgm:prSet presAssocID="{9602A151-793E-401C-A10C-BC12A5E967AF}" presName="accentRepeatNode" presStyleLbl="solidFgAcc1" presStyleIdx="0" presStyleCnt="6"/>
      <dgm:spPr/>
    </dgm:pt>
    <dgm:pt modelId="{34305AD1-3107-42BF-8256-13DAC502A635}" type="pres">
      <dgm:prSet presAssocID="{B998DA6F-F7AE-4D1E-A960-581DB9A3F882}" presName="text_2" presStyleLbl="node1" presStyleIdx="1" presStyleCnt="6">
        <dgm:presLayoutVars>
          <dgm:bulletEnabled val="1"/>
        </dgm:presLayoutVars>
      </dgm:prSet>
      <dgm:spPr/>
      <dgm:t>
        <a:bodyPr/>
        <a:lstStyle/>
        <a:p>
          <a:endParaRPr lang="zh-CN" altLang="en-US"/>
        </a:p>
      </dgm:t>
    </dgm:pt>
    <dgm:pt modelId="{B775DF6B-69DC-4555-AEBA-EC280C6367FB}" type="pres">
      <dgm:prSet presAssocID="{B998DA6F-F7AE-4D1E-A960-581DB9A3F882}" presName="accent_2" presStyleCnt="0"/>
      <dgm:spPr/>
    </dgm:pt>
    <dgm:pt modelId="{244DC18D-C7E5-4C58-9F1E-DC0DAF5E4026}" type="pres">
      <dgm:prSet presAssocID="{B998DA6F-F7AE-4D1E-A960-581DB9A3F882}" presName="accentRepeatNode" presStyleLbl="solidFgAcc1" presStyleIdx="1" presStyleCnt="6"/>
      <dgm:spPr/>
    </dgm:pt>
    <dgm:pt modelId="{935C4EDF-AF8F-47FC-AB26-B8A2DB199DBC}" type="pres">
      <dgm:prSet presAssocID="{8CB2F36F-6EE1-4290-BB3D-B95006A7316B}" presName="text_3" presStyleLbl="node1" presStyleIdx="2" presStyleCnt="6">
        <dgm:presLayoutVars>
          <dgm:bulletEnabled val="1"/>
        </dgm:presLayoutVars>
      </dgm:prSet>
      <dgm:spPr/>
      <dgm:t>
        <a:bodyPr/>
        <a:lstStyle/>
        <a:p>
          <a:endParaRPr lang="zh-CN" altLang="en-US"/>
        </a:p>
      </dgm:t>
    </dgm:pt>
    <dgm:pt modelId="{B3CF2300-0A28-401A-AFD1-7E23692DE651}" type="pres">
      <dgm:prSet presAssocID="{8CB2F36F-6EE1-4290-BB3D-B95006A7316B}" presName="accent_3" presStyleCnt="0"/>
      <dgm:spPr/>
    </dgm:pt>
    <dgm:pt modelId="{19F6C3F5-881C-44F8-9F6D-27706089F36C}" type="pres">
      <dgm:prSet presAssocID="{8CB2F36F-6EE1-4290-BB3D-B95006A7316B}" presName="accentRepeatNode" presStyleLbl="solidFgAcc1" presStyleIdx="2" presStyleCnt="6"/>
      <dgm:spPr/>
    </dgm:pt>
    <dgm:pt modelId="{9FC86E38-393D-4F71-873C-94D6111C2F75}" type="pres">
      <dgm:prSet presAssocID="{1389D47D-09C2-44CF-875D-239D0CE2FEDB}" presName="text_4" presStyleLbl="node1" presStyleIdx="3" presStyleCnt="6">
        <dgm:presLayoutVars>
          <dgm:bulletEnabled val="1"/>
        </dgm:presLayoutVars>
      </dgm:prSet>
      <dgm:spPr/>
      <dgm:t>
        <a:bodyPr/>
        <a:lstStyle/>
        <a:p>
          <a:endParaRPr lang="zh-CN" altLang="en-US"/>
        </a:p>
      </dgm:t>
    </dgm:pt>
    <dgm:pt modelId="{F32CC9DC-3D75-464A-A053-4A38B979D1C9}" type="pres">
      <dgm:prSet presAssocID="{1389D47D-09C2-44CF-875D-239D0CE2FEDB}" presName="accent_4" presStyleCnt="0"/>
      <dgm:spPr/>
    </dgm:pt>
    <dgm:pt modelId="{BC2BF74E-3B3F-498F-AA53-5A25CD6C87BF}" type="pres">
      <dgm:prSet presAssocID="{1389D47D-09C2-44CF-875D-239D0CE2FEDB}" presName="accentRepeatNode" presStyleLbl="solidFgAcc1" presStyleIdx="3" presStyleCnt="6"/>
      <dgm:spPr/>
    </dgm:pt>
    <dgm:pt modelId="{90B2DF0E-08F1-4927-8EF2-42D525BBD81C}" type="pres">
      <dgm:prSet presAssocID="{502AE66C-71A9-4FE7-8E89-3ED9B215382A}" presName="text_5" presStyleLbl="node1" presStyleIdx="4" presStyleCnt="6">
        <dgm:presLayoutVars>
          <dgm:bulletEnabled val="1"/>
        </dgm:presLayoutVars>
      </dgm:prSet>
      <dgm:spPr/>
      <dgm:t>
        <a:bodyPr/>
        <a:lstStyle/>
        <a:p>
          <a:endParaRPr lang="zh-CN" altLang="en-US"/>
        </a:p>
      </dgm:t>
    </dgm:pt>
    <dgm:pt modelId="{DB273E5F-6985-407C-BB1E-51F075582AAD}" type="pres">
      <dgm:prSet presAssocID="{502AE66C-71A9-4FE7-8E89-3ED9B215382A}" presName="accent_5" presStyleCnt="0"/>
      <dgm:spPr/>
    </dgm:pt>
    <dgm:pt modelId="{F60B359F-B275-4031-9E2E-EF23DE61D1D6}" type="pres">
      <dgm:prSet presAssocID="{502AE66C-71A9-4FE7-8E89-3ED9B215382A}" presName="accentRepeatNode" presStyleLbl="solidFgAcc1" presStyleIdx="4" presStyleCnt="6"/>
      <dgm:spPr/>
    </dgm:pt>
    <dgm:pt modelId="{A366BEE7-7E77-4E30-973F-AAF3A71CB864}" type="pres">
      <dgm:prSet presAssocID="{00598B5E-9B3B-4DD4-9EBA-499502F28A95}" presName="text_6" presStyleLbl="node1" presStyleIdx="5" presStyleCnt="6">
        <dgm:presLayoutVars>
          <dgm:bulletEnabled val="1"/>
        </dgm:presLayoutVars>
      </dgm:prSet>
      <dgm:spPr/>
      <dgm:t>
        <a:bodyPr/>
        <a:lstStyle/>
        <a:p>
          <a:endParaRPr lang="zh-CN" altLang="en-US"/>
        </a:p>
      </dgm:t>
    </dgm:pt>
    <dgm:pt modelId="{31291F95-A951-44B9-8A4F-E1AB99D4A9E4}" type="pres">
      <dgm:prSet presAssocID="{00598B5E-9B3B-4DD4-9EBA-499502F28A95}" presName="accent_6" presStyleCnt="0"/>
      <dgm:spPr/>
    </dgm:pt>
    <dgm:pt modelId="{CF1A66C5-71FA-4D33-98BC-6B3126F2A05B}" type="pres">
      <dgm:prSet presAssocID="{00598B5E-9B3B-4DD4-9EBA-499502F28A95}" presName="accentRepeatNode" presStyleLbl="solidFgAcc1" presStyleIdx="5" presStyleCnt="6"/>
      <dgm:spPr>
        <a:solidFill>
          <a:schemeClr val="accent2"/>
        </a:solidFill>
      </dgm:spPr>
    </dgm:pt>
  </dgm:ptLst>
  <dgm:cxnLst>
    <dgm:cxn modelId="{0D2AD9E4-98F3-410F-8B28-75E065C92C9A}" type="presOf" srcId="{502AE66C-71A9-4FE7-8E89-3ED9B215382A}" destId="{90B2DF0E-08F1-4927-8EF2-42D525BBD81C}" srcOrd="0" destOrd="0" presId="urn:microsoft.com/office/officeart/2008/layout/VerticalCurvedList"/>
    <dgm:cxn modelId="{D5CBDC32-4F97-4A99-A220-AE157D21577D}" type="presOf" srcId="{00598B5E-9B3B-4DD4-9EBA-499502F28A95}" destId="{A366BEE7-7E77-4E30-973F-AAF3A71CB864}" srcOrd="0" destOrd="0" presId="urn:microsoft.com/office/officeart/2008/layout/VerticalCurvedList"/>
    <dgm:cxn modelId="{EC46449B-DD4D-4B55-896F-E298653B8871}" type="presOf" srcId="{1389D47D-09C2-44CF-875D-239D0CE2FEDB}" destId="{9FC86E38-393D-4F71-873C-94D6111C2F75}" srcOrd="0" destOrd="0" presId="urn:microsoft.com/office/officeart/2008/layout/VerticalCurvedList"/>
    <dgm:cxn modelId="{44480D2E-F06E-4E7F-9F9F-79C270171283}" srcId="{33850A3F-26E2-4C2D-999B-9C9DECEB8985}" destId="{1389D47D-09C2-44CF-875D-239D0CE2FEDB}" srcOrd="3" destOrd="0" parTransId="{B2D4004F-049B-4D74-A0E2-964CCC55A50F}" sibTransId="{C63A49EC-E626-449D-9EAF-543EC79B9441}"/>
    <dgm:cxn modelId="{E30F7803-2577-4495-AD27-1728080C90D2}" type="presOf" srcId="{B998DA6F-F7AE-4D1E-A960-581DB9A3F882}" destId="{34305AD1-3107-42BF-8256-13DAC502A635}" srcOrd="0" destOrd="0" presId="urn:microsoft.com/office/officeart/2008/layout/VerticalCurvedList"/>
    <dgm:cxn modelId="{F01DDAF6-9D35-4304-B052-88F6EC165C4C}" srcId="{33850A3F-26E2-4C2D-999B-9C9DECEB8985}" destId="{9602A151-793E-401C-A10C-BC12A5E967AF}" srcOrd="0" destOrd="0" parTransId="{2FAC8DA8-D1E8-4BE9-B2B1-D3C8376144A2}" sibTransId="{41DE9A02-9DD8-4284-B888-9A469C6D53B9}"/>
    <dgm:cxn modelId="{08F200FF-DF12-4664-8CAC-9EF4CBC52EEC}" srcId="{33850A3F-26E2-4C2D-999B-9C9DECEB8985}" destId="{00598B5E-9B3B-4DD4-9EBA-499502F28A95}" srcOrd="5" destOrd="0" parTransId="{CF8A24F0-8167-4B1F-AC4B-A787CEA4AAFC}" sibTransId="{8F0CA4AA-166C-4D21-A76D-A6F2FAFCD243}"/>
    <dgm:cxn modelId="{CF7584DA-E691-4CFD-9582-10D1EBFAC551}" type="presOf" srcId="{33850A3F-26E2-4C2D-999B-9C9DECEB8985}" destId="{401E85EB-698E-4878-B9B4-5734215165EF}" srcOrd="0" destOrd="0" presId="urn:microsoft.com/office/officeart/2008/layout/VerticalCurvedList"/>
    <dgm:cxn modelId="{7A9A8151-1C11-4372-8A7E-77E66D36FDBB}" srcId="{33850A3F-26E2-4C2D-999B-9C9DECEB8985}" destId="{B998DA6F-F7AE-4D1E-A960-581DB9A3F882}" srcOrd="1" destOrd="0" parTransId="{16ECE6F3-716B-4228-8D74-A9ADB506EA92}" sibTransId="{DD386B12-09A4-41E2-8CF4-BABAEF902F82}"/>
    <dgm:cxn modelId="{6B722CAE-E4B3-465F-9F71-388C32666F7F}" srcId="{33850A3F-26E2-4C2D-999B-9C9DECEB8985}" destId="{502AE66C-71A9-4FE7-8E89-3ED9B215382A}" srcOrd="4" destOrd="0" parTransId="{4E30CDAB-1AD8-4EF4-8412-4E5F61150989}" sibTransId="{D79FB793-CC28-4DF4-83AC-FC9D267A81EB}"/>
    <dgm:cxn modelId="{F305CA15-6DA3-4AD3-9E09-0A3E12508680}" srcId="{33850A3F-26E2-4C2D-999B-9C9DECEB8985}" destId="{8CB2F36F-6EE1-4290-BB3D-B95006A7316B}" srcOrd="2" destOrd="0" parTransId="{BB6DC73A-40D1-4D52-B6D9-CB57689B781A}" sibTransId="{2C0988E3-42EC-479D-BF3A-1663AD2C9794}"/>
    <dgm:cxn modelId="{E803B5F0-4DD3-445E-8FD1-A4FA02C97D35}" type="presOf" srcId="{8CB2F36F-6EE1-4290-BB3D-B95006A7316B}" destId="{935C4EDF-AF8F-47FC-AB26-B8A2DB199DBC}" srcOrd="0" destOrd="0" presId="urn:microsoft.com/office/officeart/2008/layout/VerticalCurvedList"/>
    <dgm:cxn modelId="{9232408B-D062-4B56-B7D0-08E9F909E2EA}" type="presOf" srcId="{41DE9A02-9DD8-4284-B888-9A469C6D53B9}" destId="{177E59A6-C159-4DCF-8BF2-6BBBC6D38186}" srcOrd="0" destOrd="0" presId="urn:microsoft.com/office/officeart/2008/layout/VerticalCurvedList"/>
    <dgm:cxn modelId="{C947775F-6642-4DB5-86ED-7919390D04BF}" type="presOf" srcId="{9602A151-793E-401C-A10C-BC12A5E967AF}" destId="{BCE77BF1-3811-4E79-A51F-4D5BC1792537}" srcOrd="0" destOrd="0" presId="urn:microsoft.com/office/officeart/2008/layout/VerticalCurvedList"/>
    <dgm:cxn modelId="{7BE90F44-3F2D-4925-AA3A-F433C4E4DA81}" type="presParOf" srcId="{401E85EB-698E-4878-B9B4-5734215165EF}" destId="{974880F6-F222-428D-9CC7-AE8C0772A32E}" srcOrd="0" destOrd="0" presId="urn:microsoft.com/office/officeart/2008/layout/VerticalCurvedList"/>
    <dgm:cxn modelId="{0272E45C-738D-4A14-A43A-1BE4F2805E07}" type="presParOf" srcId="{974880F6-F222-428D-9CC7-AE8C0772A32E}" destId="{1FA046BA-30F7-4C30-ADF1-0BF21CEE8C34}" srcOrd="0" destOrd="0" presId="urn:microsoft.com/office/officeart/2008/layout/VerticalCurvedList"/>
    <dgm:cxn modelId="{6E4B3B9C-AF85-47B7-BA06-F50A607838D4}" type="presParOf" srcId="{1FA046BA-30F7-4C30-ADF1-0BF21CEE8C34}" destId="{4996D17B-88DD-4826-9599-C98664B04DF1}" srcOrd="0" destOrd="0" presId="urn:microsoft.com/office/officeart/2008/layout/VerticalCurvedList"/>
    <dgm:cxn modelId="{F752933A-E5BF-486A-BC8E-8AEDEF3230A4}" type="presParOf" srcId="{1FA046BA-30F7-4C30-ADF1-0BF21CEE8C34}" destId="{177E59A6-C159-4DCF-8BF2-6BBBC6D38186}" srcOrd="1" destOrd="0" presId="urn:microsoft.com/office/officeart/2008/layout/VerticalCurvedList"/>
    <dgm:cxn modelId="{DA5CB05E-1529-42F2-A5E1-A069AA11A628}" type="presParOf" srcId="{1FA046BA-30F7-4C30-ADF1-0BF21CEE8C34}" destId="{1AE6021C-EDD7-483C-BF1D-C711B1A568D5}" srcOrd="2" destOrd="0" presId="urn:microsoft.com/office/officeart/2008/layout/VerticalCurvedList"/>
    <dgm:cxn modelId="{4FA0F268-380F-4A02-8A79-F718132D050A}" type="presParOf" srcId="{1FA046BA-30F7-4C30-ADF1-0BF21CEE8C34}" destId="{4407CCE6-2669-465F-B676-2417A2FCF823}" srcOrd="3" destOrd="0" presId="urn:microsoft.com/office/officeart/2008/layout/VerticalCurvedList"/>
    <dgm:cxn modelId="{0255C915-3D12-40E6-B48D-F06F285908D0}" type="presParOf" srcId="{974880F6-F222-428D-9CC7-AE8C0772A32E}" destId="{BCE77BF1-3811-4E79-A51F-4D5BC1792537}" srcOrd="1" destOrd="0" presId="urn:microsoft.com/office/officeart/2008/layout/VerticalCurvedList"/>
    <dgm:cxn modelId="{E2F36B64-43EC-4AF7-AEE1-9618DB10194D}" type="presParOf" srcId="{974880F6-F222-428D-9CC7-AE8C0772A32E}" destId="{27DED6FF-3173-4298-A4FE-49472822CC10}" srcOrd="2" destOrd="0" presId="urn:microsoft.com/office/officeart/2008/layout/VerticalCurvedList"/>
    <dgm:cxn modelId="{D7F21F47-3FF3-4CA7-A6E9-BDBDC9EA56D3}" type="presParOf" srcId="{27DED6FF-3173-4298-A4FE-49472822CC10}" destId="{659D24D0-C36F-4573-ACF5-DA337C773348}" srcOrd="0" destOrd="0" presId="urn:microsoft.com/office/officeart/2008/layout/VerticalCurvedList"/>
    <dgm:cxn modelId="{9139B0F9-2A7A-45C5-8DA5-F73981B46418}" type="presParOf" srcId="{974880F6-F222-428D-9CC7-AE8C0772A32E}" destId="{34305AD1-3107-42BF-8256-13DAC502A635}" srcOrd="3" destOrd="0" presId="urn:microsoft.com/office/officeart/2008/layout/VerticalCurvedList"/>
    <dgm:cxn modelId="{ADDEE936-A25C-4A75-B181-FC1EA447A17E}" type="presParOf" srcId="{974880F6-F222-428D-9CC7-AE8C0772A32E}" destId="{B775DF6B-69DC-4555-AEBA-EC280C6367FB}" srcOrd="4" destOrd="0" presId="urn:microsoft.com/office/officeart/2008/layout/VerticalCurvedList"/>
    <dgm:cxn modelId="{D817B4AB-8E6D-4F57-A112-7BFB8E3026BD}" type="presParOf" srcId="{B775DF6B-69DC-4555-AEBA-EC280C6367FB}" destId="{244DC18D-C7E5-4C58-9F1E-DC0DAF5E4026}" srcOrd="0" destOrd="0" presId="urn:microsoft.com/office/officeart/2008/layout/VerticalCurvedList"/>
    <dgm:cxn modelId="{F5434E40-13D3-472F-BAC2-04563301E30E}" type="presParOf" srcId="{974880F6-F222-428D-9CC7-AE8C0772A32E}" destId="{935C4EDF-AF8F-47FC-AB26-B8A2DB199DBC}" srcOrd="5" destOrd="0" presId="urn:microsoft.com/office/officeart/2008/layout/VerticalCurvedList"/>
    <dgm:cxn modelId="{A5CF1789-5E48-4ECA-A380-ED7D64F8B4F7}" type="presParOf" srcId="{974880F6-F222-428D-9CC7-AE8C0772A32E}" destId="{B3CF2300-0A28-401A-AFD1-7E23692DE651}" srcOrd="6" destOrd="0" presId="urn:microsoft.com/office/officeart/2008/layout/VerticalCurvedList"/>
    <dgm:cxn modelId="{8DCF83FB-5E12-45E0-88FF-C23DEC69CF2C}" type="presParOf" srcId="{B3CF2300-0A28-401A-AFD1-7E23692DE651}" destId="{19F6C3F5-881C-44F8-9F6D-27706089F36C}" srcOrd="0" destOrd="0" presId="urn:microsoft.com/office/officeart/2008/layout/VerticalCurvedList"/>
    <dgm:cxn modelId="{B1CBB13F-EE48-4C46-B19D-63D9F00E3DD4}" type="presParOf" srcId="{974880F6-F222-428D-9CC7-AE8C0772A32E}" destId="{9FC86E38-393D-4F71-873C-94D6111C2F75}" srcOrd="7" destOrd="0" presId="urn:microsoft.com/office/officeart/2008/layout/VerticalCurvedList"/>
    <dgm:cxn modelId="{B00F217D-4CC4-44CE-9456-4DB7589F1359}" type="presParOf" srcId="{974880F6-F222-428D-9CC7-AE8C0772A32E}" destId="{F32CC9DC-3D75-464A-A053-4A38B979D1C9}" srcOrd="8" destOrd="0" presId="urn:microsoft.com/office/officeart/2008/layout/VerticalCurvedList"/>
    <dgm:cxn modelId="{E255A506-1E38-4DF9-AC40-08A1AC573FE9}" type="presParOf" srcId="{F32CC9DC-3D75-464A-A053-4A38B979D1C9}" destId="{BC2BF74E-3B3F-498F-AA53-5A25CD6C87BF}" srcOrd="0" destOrd="0" presId="urn:microsoft.com/office/officeart/2008/layout/VerticalCurvedList"/>
    <dgm:cxn modelId="{B290A179-7291-4DF4-9063-D1CF1D67DFB2}" type="presParOf" srcId="{974880F6-F222-428D-9CC7-AE8C0772A32E}" destId="{90B2DF0E-08F1-4927-8EF2-42D525BBD81C}" srcOrd="9" destOrd="0" presId="urn:microsoft.com/office/officeart/2008/layout/VerticalCurvedList"/>
    <dgm:cxn modelId="{18668AD5-B358-4582-8150-6C3A57B50F92}" type="presParOf" srcId="{974880F6-F222-428D-9CC7-AE8C0772A32E}" destId="{DB273E5F-6985-407C-BB1E-51F075582AAD}" srcOrd="10" destOrd="0" presId="urn:microsoft.com/office/officeart/2008/layout/VerticalCurvedList"/>
    <dgm:cxn modelId="{CDD6607B-077C-425F-9F7A-08C2E110551F}" type="presParOf" srcId="{DB273E5F-6985-407C-BB1E-51F075582AAD}" destId="{F60B359F-B275-4031-9E2E-EF23DE61D1D6}" srcOrd="0" destOrd="0" presId="urn:microsoft.com/office/officeart/2008/layout/VerticalCurvedList"/>
    <dgm:cxn modelId="{90018986-070D-4746-A965-FA0674AD262E}" type="presParOf" srcId="{974880F6-F222-428D-9CC7-AE8C0772A32E}" destId="{A366BEE7-7E77-4E30-973F-AAF3A71CB864}" srcOrd="11" destOrd="0" presId="urn:microsoft.com/office/officeart/2008/layout/VerticalCurvedList"/>
    <dgm:cxn modelId="{B9C4BBBE-82DF-4529-ACA0-3FB655FB48DB}" type="presParOf" srcId="{974880F6-F222-428D-9CC7-AE8C0772A32E}" destId="{31291F95-A951-44B9-8A4F-E1AB99D4A9E4}" srcOrd="12" destOrd="0" presId="urn:microsoft.com/office/officeart/2008/layout/VerticalCurvedList"/>
    <dgm:cxn modelId="{C7CE4C85-872C-4C43-90AF-4E185DB2CE77}" type="presParOf" srcId="{31291F95-A951-44B9-8A4F-E1AB99D4A9E4}" destId="{CF1A66C5-71FA-4D33-98BC-6B3126F2A05B}" srcOrd="0" destOrd="0" presId="urn:microsoft.com/office/officeart/2008/layout/VerticalCurve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82FC03D-F79A-46EF-ADB3-66D789B39DF5}" type="doc">
      <dgm:prSet loTypeId="urn:microsoft.com/office/officeart/2005/8/layout/vList5" loCatId="list" qsTypeId="urn:microsoft.com/office/officeart/2005/8/quickstyle/simple3" qsCatId="simple" csTypeId="urn:microsoft.com/office/officeart/2005/8/colors/accent1_2" csCatId="accent1" phldr="1"/>
      <dgm:spPr/>
      <dgm:t>
        <a:bodyPr/>
        <a:lstStyle/>
        <a:p>
          <a:endParaRPr lang="zh-CN" altLang="en-US"/>
        </a:p>
      </dgm:t>
    </dgm:pt>
    <dgm:pt modelId="{0555F715-B222-46F6-BC1D-06498D3E9547}">
      <dgm:prSet phldrT="[文本]"/>
      <dgm:spPr/>
      <dgm:t>
        <a:bodyPr/>
        <a:lstStyle/>
        <a:p>
          <a:r>
            <a:rPr lang="zh-CN" altLang="en-US" b="0" dirty="0" smtClean="0">
              <a:effectLst>
                <a:outerShdw blurRad="38100" dist="38100" dir="2700000" algn="tl">
                  <a:srgbClr val="000000">
                    <a:alpha val="43137"/>
                  </a:srgbClr>
                </a:outerShdw>
              </a:effectLst>
            </a:rPr>
            <a:t>评价模型</a:t>
          </a:r>
          <a:endParaRPr lang="zh-CN" altLang="en-US" b="0" dirty="0">
            <a:effectLst>
              <a:outerShdw blurRad="38100" dist="38100" dir="2700000" algn="tl">
                <a:srgbClr val="000000">
                  <a:alpha val="43137"/>
                </a:srgbClr>
              </a:outerShdw>
            </a:effectLst>
          </a:endParaRPr>
        </a:p>
      </dgm:t>
    </dgm:pt>
    <dgm:pt modelId="{E08B9B7E-13F4-4000-A463-615BDADF58A9}" type="parTrans" cxnId="{FF8EB54E-6E4D-43AA-A8DD-F5C43B091849}">
      <dgm:prSet/>
      <dgm:spPr/>
      <dgm:t>
        <a:bodyPr/>
        <a:lstStyle/>
        <a:p>
          <a:endParaRPr lang="zh-CN" altLang="en-US"/>
        </a:p>
      </dgm:t>
    </dgm:pt>
    <dgm:pt modelId="{CD2E6D08-D908-4110-9DF4-5C5B3030DE94}" type="sibTrans" cxnId="{FF8EB54E-6E4D-43AA-A8DD-F5C43B091849}">
      <dgm:prSet/>
      <dgm:spPr/>
      <dgm:t>
        <a:bodyPr/>
        <a:lstStyle/>
        <a:p>
          <a:endParaRPr lang="zh-CN" altLang="en-US"/>
        </a:p>
      </dgm:t>
    </dgm:pt>
    <dgm:pt modelId="{4E3EB71E-6675-4C06-958E-3D8926280D81}">
      <dgm:prSet phldrT="[文本]"/>
      <dgm:spPr/>
      <dgm:t>
        <a:bodyPr/>
        <a:lstStyle/>
        <a:p>
          <a:r>
            <a:rPr lang="zh-CN" altLang="en-US" b="1" dirty="0" smtClean="0"/>
            <a:t>并行计算性能评价</a:t>
          </a:r>
          <a:endParaRPr lang="zh-CN" altLang="en-US" dirty="0"/>
        </a:p>
      </dgm:t>
    </dgm:pt>
    <dgm:pt modelId="{1702AFFB-D1EF-4FDA-A2B1-7004B0F91CE3}" type="parTrans" cxnId="{A4EC0A09-7743-49D7-8C96-8C7848A476F2}">
      <dgm:prSet/>
      <dgm:spPr/>
      <dgm:t>
        <a:bodyPr/>
        <a:lstStyle/>
        <a:p>
          <a:endParaRPr lang="zh-CN" altLang="en-US"/>
        </a:p>
      </dgm:t>
    </dgm:pt>
    <dgm:pt modelId="{9644928C-A58D-4345-A043-FC3E972D7D13}" type="sibTrans" cxnId="{A4EC0A09-7743-49D7-8C96-8C7848A476F2}">
      <dgm:prSet/>
      <dgm:spPr/>
      <dgm:t>
        <a:bodyPr/>
        <a:lstStyle/>
        <a:p>
          <a:endParaRPr lang="zh-CN" altLang="en-US"/>
        </a:p>
      </dgm:t>
    </dgm:pt>
    <dgm:pt modelId="{2D222CA3-47BF-4B93-BDCE-AA7AEB06F789}">
      <dgm:prSet phldrT="[文本]"/>
      <dgm:spPr/>
      <dgm:t>
        <a:bodyPr/>
        <a:lstStyle/>
        <a:p>
          <a:r>
            <a:rPr lang="zh-CN" b="0" dirty="0" smtClean="0">
              <a:effectLst>
                <a:outerShdw blurRad="38100" dist="38100" dir="2700000" algn="tl">
                  <a:srgbClr val="000000">
                    <a:alpha val="43137"/>
                  </a:srgbClr>
                </a:outerShdw>
              </a:effectLst>
            </a:rPr>
            <a:t>动画并行</a:t>
          </a:r>
          <a:endParaRPr lang="zh-CN" altLang="en-US" b="0" dirty="0">
            <a:effectLst>
              <a:outerShdw blurRad="38100" dist="38100" dir="2700000" algn="tl">
                <a:srgbClr val="000000">
                  <a:alpha val="43137"/>
                </a:srgbClr>
              </a:outerShdw>
            </a:effectLst>
          </a:endParaRPr>
        </a:p>
      </dgm:t>
    </dgm:pt>
    <dgm:pt modelId="{D0D484A0-C442-4487-835F-90BD31684CD6}" type="parTrans" cxnId="{224802DE-954D-4544-9423-233035C43090}">
      <dgm:prSet/>
      <dgm:spPr/>
      <dgm:t>
        <a:bodyPr/>
        <a:lstStyle/>
        <a:p>
          <a:endParaRPr lang="zh-CN" altLang="en-US"/>
        </a:p>
      </dgm:t>
    </dgm:pt>
    <dgm:pt modelId="{69E776F5-2B0B-4960-BB11-08AF37ED175B}" type="sibTrans" cxnId="{224802DE-954D-4544-9423-233035C43090}">
      <dgm:prSet/>
      <dgm:spPr/>
      <dgm:t>
        <a:bodyPr/>
        <a:lstStyle/>
        <a:p>
          <a:endParaRPr lang="zh-CN" altLang="en-US"/>
        </a:p>
      </dgm:t>
    </dgm:pt>
    <dgm:pt modelId="{4091495D-1488-4054-9C59-3554AC9D5668}">
      <dgm:prSet phldrT="[文本]"/>
      <dgm:spPr/>
      <dgm:t>
        <a:bodyPr/>
        <a:lstStyle/>
        <a:p>
          <a:r>
            <a:rPr lang="zh-CN" altLang="en-US" b="1" dirty="0" smtClean="0"/>
            <a:t>多套方案的设计、实现、对比</a:t>
          </a:r>
          <a:endParaRPr lang="zh-CN" altLang="en-US" b="1" dirty="0"/>
        </a:p>
      </dgm:t>
    </dgm:pt>
    <dgm:pt modelId="{54FA52B6-E90D-43A1-93AE-A2546871D89D}" type="parTrans" cxnId="{45296B72-DE76-4B22-B177-0E2344B6C010}">
      <dgm:prSet/>
      <dgm:spPr/>
      <dgm:t>
        <a:bodyPr/>
        <a:lstStyle/>
        <a:p>
          <a:endParaRPr lang="zh-CN" altLang="en-US"/>
        </a:p>
      </dgm:t>
    </dgm:pt>
    <dgm:pt modelId="{93BB221E-074C-4080-A8B8-BEB326A61714}" type="sibTrans" cxnId="{45296B72-DE76-4B22-B177-0E2344B6C010}">
      <dgm:prSet/>
      <dgm:spPr/>
      <dgm:t>
        <a:bodyPr/>
        <a:lstStyle/>
        <a:p>
          <a:endParaRPr lang="zh-CN" altLang="en-US"/>
        </a:p>
      </dgm:t>
    </dgm:pt>
    <dgm:pt modelId="{693BEB21-234F-41F7-BB17-B4DB7FDB8DF3}">
      <dgm:prSet phldrT="[文本]"/>
      <dgm:spPr/>
      <dgm:t>
        <a:bodyPr/>
        <a:lstStyle/>
        <a:p>
          <a:r>
            <a:rPr lang="en-US" dirty="0" smtClean="0"/>
            <a:t>SSE</a:t>
          </a:r>
          <a:r>
            <a:rPr lang="zh-CN" altLang="en-US" dirty="0" smtClean="0"/>
            <a:t>；</a:t>
          </a:r>
          <a:r>
            <a:rPr lang="en-US" dirty="0" smtClean="0"/>
            <a:t>GLSL</a:t>
          </a:r>
          <a:r>
            <a:rPr lang="zh-CN" altLang="en-US" dirty="0" smtClean="0"/>
            <a:t>、</a:t>
          </a:r>
          <a:r>
            <a:rPr lang="en-US" dirty="0" smtClean="0"/>
            <a:t>CUDA</a:t>
          </a:r>
          <a:r>
            <a:rPr lang="zh-CN" altLang="en-US" dirty="0" smtClean="0"/>
            <a:t>；</a:t>
          </a:r>
          <a:r>
            <a:rPr lang="en-US" dirty="0" err="1" smtClean="0"/>
            <a:t>OpenCL</a:t>
          </a:r>
          <a:r>
            <a:rPr lang="zh-CN" altLang="en-US" dirty="0" smtClean="0"/>
            <a:t>；</a:t>
          </a:r>
          <a:endParaRPr lang="zh-CN" altLang="en-US" dirty="0"/>
        </a:p>
      </dgm:t>
    </dgm:pt>
    <dgm:pt modelId="{60B9E9EB-4BB6-41CE-9EDE-5F0C19F289A1}" type="parTrans" cxnId="{73BAC99B-3181-47E8-B602-5D25FCF07F4C}">
      <dgm:prSet/>
      <dgm:spPr/>
      <dgm:t>
        <a:bodyPr/>
        <a:lstStyle/>
        <a:p>
          <a:endParaRPr lang="zh-CN" altLang="en-US"/>
        </a:p>
      </dgm:t>
    </dgm:pt>
    <dgm:pt modelId="{79DFF445-7C5B-422A-AA9F-A5349B53B429}" type="sibTrans" cxnId="{73BAC99B-3181-47E8-B602-5D25FCF07F4C}">
      <dgm:prSet/>
      <dgm:spPr/>
      <dgm:t>
        <a:bodyPr/>
        <a:lstStyle/>
        <a:p>
          <a:endParaRPr lang="zh-CN" altLang="en-US"/>
        </a:p>
      </dgm:t>
    </dgm:pt>
    <dgm:pt modelId="{DB42CC63-E083-45BB-B9D7-DA485FFF46E1}">
      <dgm:prSet phldrT="[文本]"/>
      <dgm:spPr/>
      <dgm:t>
        <a:bodyPr/>
        <a:lstStyle/>
        <a:p>
          <a:r>
            <a:rPr lang="zh-CN" b="0" dirty="0" smtClean="0">
              <a:effectLst>
                <a:outerShdw blurRad="38100" dist="38100" dir="2700000" algn="tl">
                  <a:srgbClr val="000000">
                    <a:alpha val="43137"/>
                  </a:srgbClr>
                </a:outerShdw>
              </a:effectLst>
            </a:rPr>
            <a:t>喷泉并行</a:t>
          </a:r>
          <a:endParaRPr lang="zh-CN" altLang="en-US" b="0" dirty="0">
            <a:effectLst>
              <a:outerShdw blurRad="38100" dist="38100" dir="2700000" algn="tl">
                <a:srgbClr val="000000">
                  <a:alpha val="43137"/>
                </a:srgbClr>
              </a:outerShdw>
            </a:effectLst>
          </a:endParaRPr>
        </a:p>
      </dgm:t>
    </dgm:pt>
    <dgm:pt modelId="{1C23B9A6-D884-4536-A20E-ACEDCCE34339}" type="parTrans" cxnId="{2559F5E3-C47C-4DCB-9A6F-A3A5E6D72F52}">
      <dgm:prSet/>
      <dgm:spPr/>
      <dgm:t>
        <a:bodyPr/>
        <a:lstStyle/>
        <a:p>
          <a:endParaRPr lang="zh-CN" altLang="en-US"/>
        </a:p>
      </dgm:t>
    </dgm:pt>
    <dgm:pt modelId="{936DDD51-72CE-444B-9E20-169BB42D5240}" type="sibTrans" cxnId="{2559F5E3-C47C-4DCB-9A6F-A3A5E6D72F52}">
      <dgm:prSet/>
      <dgm:spPr/>
      <dgm:t>
        <a:bodyPr/>
        <a:lstStyle/>
        <a:p>
          <a:endParaRPr lang="zh-CN" altLang="en-US"/>
        </a:p>
      </dgm:t>
    </dgm:pt>
    <dgm:pt modelId="{ADBDD8A9-E6F9-4D9D-9901-A8E2B9090C04}">
      <dgm:prSet phldrT="[文本]"/>
      <dgm:spPr/>
      <dgm:t>
        <a:bodyPr/>
        <a:lstStyle/>
        <a:p>
          <a:r>
            <a:rPr lang="zh-CN" b="1" dirty="0" smtClean="0"/>
            <a:t>柏林噪声模拟风场</a:t>
          </a:r>
          <a:endParaRPr lang="zh-CN" altLang="en-US" b="1" dirty="0"/>
        </a:p>
      </dgm:t>
    </dgm:pt>
    <dgm:pt modelId="{00CCF42C-2954-4E5B-928F-7C434BC5ECF6}" type="parTrans" cxnId="{6BC757C6-DF6C-4DA2-8981-06EF58F3B6A3}">
      <dgm:prSet/>
      <dgm:spPr/>
      <dgm:t>
        <a:bodyPr/>
        <a:lstStyle/>
        <a:p>
          <a:endParaRPr lang="zh-CN" altLang="en-US"/>
        </a:p>
      </dgm:t>
    </dgm:pt>
    <dgm:pt modelId="{B93E636E-A2E1-4649-BD45-E48FD5ED812F}" type="sibTrans" cxnId="{6BC757C6-DF6C-4DA2-8981-06EF58F3B6A3}">
      <dgm:prSet/>
      <dgm:spPr/>
      <dgm:t>
        <a:bodyPr/>
        <a:lstStyle/>
        <a:p>
          <a:endParaRPr lang="zh-CN" altLang="en-US"/>
        </a:p>
      </dgm:t>
    </dgm:pt>
    <dgm:pt modelId="{C5052AC3-E7A6-4993-93D5-BA08C0D52FA0}">
      <dgm:prSet phldrT="[文本]"/>
      <dgm:spPr/>
      <dgm:t>
        <a:bodyPr/>
        <a:lstStyle/>
        <a:p>
          <a:r>
            <a:rPr lang="en-US" dirty="0" err="1" smtClean="0"/>
            <a:t>OpenCL</a:t>
          </a:r>
          <a:r>
            <a:rPr lang="en-US" dirty="0" smtClean="0"/>
            <a:t> CPU</a:t>
          </a:r>
          <a:r>
            <a:rPr lang="en-US" altLang="zh-CN" dirty="0" smtClean="0"/>
            <a:t> </a:t>
          </a:r>
          <a:r>
            <a:rPr lang="en-US" altLang="zh-CN" dirty="0" err="1" smtClean="0"/>
            <a:t>vs</a:t>
          </a:r>
          <a:r>
            <a:rPr lang="en-US" altLang="zh-CN" dirty="0" smtClean="0"/>
            <a:t> </a:t>
          </a:r>
          <a:r>
            <a:rPr lang="en-US" dirty="0" smtClean="0"/>
            <a:t>GPU</a:t>
          </a:r>
          <a:endParaRPr lang="zh-CN" altLang="en-US" dirty="0"/>
        </a:p>
      </dgm:t>
    </dgm:pt>
    <dgm:pt modelId="{F9316120-FA64-4F1C-956A-9B3A21ABC6EC}" type="parTrans" cxnId="{1EC0473D-9772-479B-9A79-114F2877DBAC}">
      <dgm:prSet/>
      <dgm:spPr/>
      <dgm:t>
        <a:bodyPr/>
        <a:lstStyle/>
        <a:p>
          <a:endParaRPr lang="zh-CN" altLang="en-US"/>
        </a:p>
      </dgm:t>
    </dgm:pt>
    <dgm:pt modelId="{97727680-E64F-4371-A95C-5C19D2A26C05}" type="sibTrans" cxnId="{1EC0473D-9772-479B-9A79-114F2877DBAC}">
      <dgm:prSet/>
      <dgm:spPr/>
      <dgm:t>
        <a:bodyPr/>
        <a:lstStyle/>
        <a:p>
          <a:endParaRPr lang="zh-CN" altLang="en-US"/>
        </a:p>
      </dgm:t>
    </dgm:pt>
    <dgm:pt modelId="{C9B5D3F8-F29E-42CB-A95D-02BC50C77745}">
      <dgm:prSet phldrT="[文本]"/>
      <dgm:spPr/>
      <dgm:t>
        <a:bodyPr/>
        <a:lstStyle/>
        <a:p>
          <a:r>
            <a:rPr lang="zh-CN" altLang="en-US" dirty="0" smtClean="0">
              <a:solidFill>
                <a:schemeClr val="tx1"/>
              </a:solidFill>
              <a:latin typeface="+mn-lt"/>
              <a:ea typeface="+mn-ea"/>
              <a:cs typeface="+mn-cs"/>
            </a:rPr>
            <a:t>五套并行方案</a:t>
          </a:r>
          <a:r>
            <a:rPr lang="zh-CN" dirty="0" smtClean="0"/>
            <a:t>交叉互评</a:t>
          </a:r>
          <a:endParaRPr lang="zh-CN" altLang="en-US" dirty="0"/>
        </a:p>
      </dgm:t>
    </dgm:pt>
    <dgm:pt modelId="{90817619-DF92-449D-83D4-8A07B2D36085}" type="parTrans" cxnId="{3C83D1AF-A2A6-4DA8-BA7B-A356F8FD8FFB}">
      <dgm:prSet/>
      <dgm:spPr/>
    </dgm:pt>
    <dgm:pt modelId="{7DEBA070-D593-4FBD-AF03-FFB69F4A39F7}" type="sibTrans" cxnId="{3C83D1AF-A2A6-4DA8-BA7B-A356F8FD8FFB}">
      <dgm:prSet/>
      <dgm:spPr/>
    </dgm:pt>
    <dgm:pt modelId="{498DC9D3-DAE3-44BB-9DBE-FA125DEE855D}">
      <dgm:prSet phldrT="[文本]"/>
      <dgm:spPr/>
      <dgm:t>
        <a:bodyPr/>
        <a:lstStyle/>
        <a:p>
          <a:r>
            <a:rPr lang="zh-CN" b="0" dirty="0" smtClean="0">
              <a:effectLst>
                <a:outerShdw blurRad="38100" dist="38100" dir="2700000" algn="tl">
                  <a:srgbClr val="000000">
                    <a:alpha val="43137"/>
                  </a:srgbClr>
                </a:outerShdw>
              </a:effectLst>
            </a:rPr>
            <a:t>映射原则</a:t>
          </a:r>
          <a:endParaRPr lang="zh-CN" altLang="en-US" b="0" dirty="0">
            <a:effectLst>
              <a:outerShdw blurRad="38100" dist="38100" dir="2700000" algn="tl">
                <a:srgbClr val="000000">
                  <a:alpha val="43137"/>
                </a:srgbClr>
              </a:outerShdw>
            </a:effectLst>
          </a:endParaRPr>
        </a:p>
      </dgm:t>
    </dgm:pt>
    <dgm:pt modelId="{BF3CF4F0-8BDF-4396-B6A6-F8D3FFB791B2}" type="parTrans" cxnId="{255E1A8F-61E5-4BA3-8202-B9242835C187}">
      <dgm:prSet/>
      <dgm:spPr/>
    </dgm:pt>
    <dgm:pt modelId="{EE2D17D6-A3EF-48B4-81A8-D412FCC57477}" type="sibTrans" cxnId="{255E1A8F-61E5-4BA3-8202-B9242835C187}">
      <dgm:prSet/>
      <dgm:spPr/>
    </dgm:pt>
    <dgm:pt modelId="{B2BFA7C5-E5F3-498E-8C51-F84A55557A62}">
      <dgm:prSet phldrT="[文本]"/>
      <dgm:spPr/>
      <dgm:t>
        <a:bodyPr/>
        <a:lstStyle/>
        <a:p>
          <a:r>
            <a:rPr lang="zh-CN" dirty="0" smtClean="0"/>
            <a:t>充分挖掘</a:t>
          </a:r>
          <a:r>
            <a:rPr lang="en-US" dirty="0" smtClean="0"/>
            <a:t>CPU</a:t>
          </a:r>
          <a:r>
            <a:rPr lang="zh-CN" dirty="0" smtClean="0"/>
            <a:t>和</a:t>
          </a:r>
          <a:r>
            <a:rPr lang="en-US" dirty="0" smtClean="0"/>
            <a:t>GPU</a:t>
          </a:r>
          <a:r>
            <a:rPr lang="zh-CN" altLang="en-US" dirty="0" smtClean="0"/>
            <a:t>之间设备并行潜能</a:t>
          </a:r>
          <a:endParaRPr lang="zh-CN" altLang="en-US" dirty="0"/>
        </a:p>
      </dgm:t>
    </dgm:pt>
    <dgm:pt modelId="{527A6FBF-5774-41F7-B6AD-E32A297D9AC2}" type="parTrans" cxnId="{4DE808B6-233D-4291-A111-5423F1521B64}">
      <dgm:prSet/>
      <dgm:spPr/>
    </dgm:pt>
    <dgm:pt modelId="{74AFF1B5-0FBF-4773-81C0-107896127F7F}" type="sibTrans" cxnId="{4DE808B6-233D-4291-A111-5423F1521B64}">
      <dgm:prSet/>
      <dgm:spPr/>
    </dgm:pt>
    <dgm:pt modelId="{614A6B57-BB56-4752-B1D9-6932BB34B155}">
      <dgm:prSet phldrT="[文本]"/>
      <dgm:spPr/>
      <dgm:t>
        <a:bodyPr/>
        <a:lstStyle/>
        <a:p>
          <a:r>
            <a:rPr lang="zh-CN" altLang="en-US" b="1" dirty="0" smtClean="0"/>
            <a:t>多任务 多设备</a:t>
          </a:r>
          <a:endParaRPr lang="zh-CN" altLang="en-US" b="1" dirty="0"/>
        </a:p>
      </dgm:t>
    </dgm:pt>
    <dgm:pt modelId="{863975B7-FD3F-4A72-B507-2C87D66B8B40}" type="parTrans" cxnId="{EABFCD83-1413-41D7-84C4-099EF54DE146}">
      <dgm:prSet/>
      <dgm:spPr/>
    </dgm:pt>
    <dgm:pt modelId="{20B1E127-0787-42BA-B9AE-843DF075CC14}" type="sibTrans" cxnId="{EABFCD83-1413-41D7-84C4-099EF54DE146}">
      <dgm:prSet/>
      <dgm:spPr/>
    </dgm:pt>
    <dgm:pt modelId="{EF02F4FE-B279-4E76-A0BD-8702AF2B98FD}" type="pres">
      <dgm:prSet presAssocID="{982FC03D-F79A-46EF-ADB3-66D789B39DF5}" presName="Name0" presStyleCnt="0">
        <dgm:presLayoutVars>
          <dgm:dir/>
          <dgm:animLvl val="lvl"/>
          <dgm:resizeHandles val="exact"/>
        </dgm:presLayoutVars>
      </dgm:prSet>
      <dgm:spPr/>
      <dgm:t>
        <a:bodyPr/>
        <a:lstStyle/>
        <a:p>
          <a:endParaRPr lang="zh-CN" altLang="en-US"/>
        </a:p>
      </dgm:t>
    </dgm:pt>
    <dgm:pt modelId="{428F50EF-63C5-4224-9C69-CA68A1099AD2}" type="pres">
      <dgm:prSet presAssocID="{0555F715-B222-46F6-BC1D-06498D3E9547}" presName="linNode" presStyleCnt="0"/>
      <dgm:spPr/>
    </dgm:pt>
    <dgm:pt modelId="{EECA9293-E223-4FFC-AE5C-CB455A7EB5A6}" type="pres">
      <dgm:prSet presAssocID="{0555F715-B222-46F6-BC1D-06498D3E9547}" presName="parentText" presStyleLbl="node1" presStyleIdx="0" presStyleCnt="4">
        <dgm:presLayoutVars>
          <dgm:chMax val="1"/>
          <dgm:bulletEnabled val="1"/>
        </dgm:presLayoutVars>
      </dgm:prSet>
      <dgm:spPr/>
      <dgm:t>
        <a:bodyPr/>
        <a:lstStyle/>
        <a:p>
          <a:endParaRPr lang="zh-CN" altLang="en-US"/>
        </a:p>
      </dgm:t>
    </dgm:pt>
    <dgm:pt modelId="{3F537402-D927-4D12-B6F1-BA3C88C6616B}" type="pres">
      <dgm:prSet presAssocID="{0555F715-B222-46F6-BC1D-06498D3E9547}" presName="descendantText" presStyleLbl="alignAccFollowNode1" presStyleIdx="0" presStyleCnt="4">
        <dgm:presLayoutVars>
          <dgm:bulletEnabled val="1"/>
        </dgm:presLayoutVars>
      </dgm:prSet>
      <dgm:spPr/>
      <dgm:t>
        <a:bodyPr/>
        <a:lstStyle/>
        <a:p>
          <a:endParaRPr lang="zh-CN" altLang="en-US"/>
        </a:p>
      </dgm:t>
    </dgm:pt>
    <dgm:pt modelId="{68D2251B-C3DA-40EF-8CBC-E2A1670183DE}" type="pres">
      <dgm:prSet presAssocID="{CD2E6D08-D908-4110-9DF4-5C5B3030DE94}" presName="sp" presStyleCnt="0"/>
      <dgm:spPr/>
    </dgm:pt>
    <dgm:pt modelId="{74C8FF56-BF49-4D83-B5FA-7F78E6734BD2}" type="pres">
      <dgm:prSet presAssocID="{2D222CA3-47BF-4B93-BDCE-AA7AEB06F789}" presName="linNode" presStyleCnt="0"/>
      <dgm:spPr/>
    </dgm:pt>
    <dgm:pt modelId="{EA72305B-BC5E-4FD0-8A7E-6F980FC13941}" type="pres">
      <dgm:prSet presAssocID="{2D222CA3-47BF-4B93-BDCE-AA7AEB06F789}" presName="parentText" presStyleLbl="node1" presStyleIdx="1" presStyleCnt="4">
        <dgm:presLayoutVars>
          <dgm:chMax val="1"/>
          <dgm:bulletEnabled val="1"/>
        </dgm:presLayoutVars>
      </dgm:prSet>
      <dgm:spPr/>
      <dgm:t>
        <a:bodyPr/>
        <a:lstStyle/>
        <a:p>
          <a:endParaRPr lang="zh-CN" altLang="en-US"/>
        </a:p>
      </dgm:t>
    </dgm:pt>
    <dgm:pt modelId="{76FC7D2E-C344-4DDD-AB7E-EDB8655C3626}" type="pres">
      <dgm:prSet presAssocID="{2D222CA3-47BF-4B93-BDCE-AA7AEB06F789}" presName="descendantText" presStyleLbl="alignAccFollowNode1" presStyleIdx="1" presStyleCnt="4">
        <dgm:presLayoutVars>
          <dgm:bulletEnabled val="1"/>
        </dgm:presLayoutVars>
      </dgm:prSet>
      <dgm:spPr/>
      <dgm:t>
        <a:bodyPr/>
        <a:lstStyle/>
        <a:p>
          <a:endParaRPr lang="zh-CN" altLang="en-US"/>
        </a:p>
      </dgm:t>
    </dgm:pt>
    <dgm:pt modelId="{B100389E-A875-4916-A586-5CAED9FE0B69}" type="pres">
      <dgm:prSet presAssocID="{69E776F5-2B0B-4960-BB11-08AF37ED175B}" presName="sp" presStyleCnt="0"/>
      <dgm:spPr/>
    </dgm:pt>
    <dgm:pt modelId="{D68BF003-93D4-40C7-90B4-38E179CF900D}" type="pres">
      <dgm:prSet presAssocID="{DB42CC63-E083-45BB-B9D7-DA485FFF46E1}" presName="linNode" presStyleCnt="0"/>
      <dgm:spPr/>
    </dgm:pt>
    <dgm:pt modelId="{0DB294CB-742E-4727-B4CF-638031BB8403}" type="pres">
      <dgm:prSet presAssocID="{DB42CC63-E083-45BB-B9D7-DA485FFF46E1}" presName="parentText" presStyleLbl="node1" presStyleIdx="2" presStyleCnt="4">
        <dgm:presLayoutVars>
          <dgm:chMax val="1"/>
          <dgm:bulletEnabled val="1"/>
        </dgm:presLayoutVars>
      </dgm:prSet>
      <dgm:spPr/>
      <dgm:t>
        <a:bodyPr/>
        <a:lstStyle/>
        <a:p>
          <a:endParaRPr lang="zh-CN" altLang="en-US"/>
        </a:p>
      </dgm:t>
    </dgm:pt>
    <dgm:pt modelId="{80680FE2-F5ED-48D5-B0FC-002553813EF4}" type="pres">
      <dgm:prSet presAssocID="{DB42CC63-E083-45BB-B9D7-DA485FFF46E1}" presName="descendantText" presStyleLbl="alignAccFollowNode1" presStyleIdx="2" presStyleCnt="4">
        <dgm:presLayoutVars>
          <dgm:bulletEnabled val="1"/>
        </dgm:presLayoutVars>
      </dgm:prSet>
      <dgm:spPr/>
      <dgm:t>
        <a:bodyPr/>
        <a:lstStyle/>
        <a:p>
          <a:endParaRPr lang="zh-CN" altLang="en-US"/>
        </a:p>
      </dgm:t>
    </dgm:pt>
    <dgm:pt modelId="{8799E7BE-4801-49B3-8465-E49F4C6BD94A}" type="pres">
      <dgm:prSet presAssocID="{936DDD51-72CE-444B-9E20-169BB42D5240}" presName="sp" presStyleCnt="0"/>
      <dgm:spPr/>
    </dgm:pt>
    <dgm:pt modelId="{8EC2E5D1-4519-4B9C-A8E5-03A7B8C0F225}" type="pres">
      <dgm:prSet presAssocID="{498DC9D3-DAE3-44BB-9DBE-FA125DEE855D}" presName="linNode" presStyleCnt="0"/>
      <dgm:spPr/>
    </dgm:pt>
    <dgm:pt modelId="{A626DE08-5861-4342-9D66-4B1FA7391C5F}" type="pres">
      <dgm:prSet presAssocID="{498DC9D3-DAE3-44BB-9DBE-FA125DEE855D}" presName="parentText" presStyleLbl="node1" presStyleIdx="3" presStyleCnt="4">
        <dgm:presLayoutVars>
          <dgm:chMax val="1"/>
          <dgm:bulletEnabled val="1"/>
        </dgm:presLayoutVars>
      </dgm:prSet>
      <dgm:spPr/>
      <dgm:t>
        <a:bodyPr/>
        <a:lstStyle/>
        <a:p>
          <a:endParaRPr lang="zh-CN" altLang="en-US"/>
        </a:p>
      </dgm:t>
    </dgm:pt>
    <dgm:pt modelId="{67588146-118E-4C25-8679-BEAA1B8B61BC}" type="pres">
      <dgm:prSet presAssocID="{498DC9D3-DAE3-44BB-9DBE-FA125DEE855D}" presName="descendantText" presStyleLbl="alignAccFollowNode1" presStyleIdx="3" presStyleCnt="4">
        <dgm:presLayoutVars>
          <dgm:bulletEnabled val="1"/>
        </dgm:presLayoutVars>
      </dgm:prSet>
      <dgm:spPr/>
      <dgm:t>
        <a:bodyPr/>
        <a:lstStyle/>
        <a:p>
          <a:endParaRPr lang="zh-CN" altLang="en-US"/>
        </a:p>
      </dgm:t>
    </dgm:pt>
  </dgm:ptLst>
  <dgm:cxnLst>
    <dgm:cxn modelId="{E44FF919-476D-45A6-9A21-2039BE09CC52}" type="presOf" srcId="{2D222CA3-47BF-4B93-BDCE-AA7AEB06F789}" destId="{EA72305B-BC5E-4FD0-8A7E-6F980FC13941}" srcOrd="0" destOrd="0" presId="urn:microsoft.com/office/officeart/2005/8/layout/vList5"/>
    <dgm:cxn modelId="{5A3370AB-3EBF-4C22-B019-C8C7D0C90E2D}" type="presOf" srcId="{4E3EB71E-6675-4C06-958E-3D8926280D81}" destId="{3F537402-D927-4D12-B6F1-BA3C88C6616B}" srcOrd="0" destOrd="0" presId="urn:microsoft.com/office/officeart/2005/8/layout/vList5"/>
    <dgm:cxn modelId="{A12F7B40-4612-4020-AB79-E8AC27B38A77}" type="presOf" srcId="{498DC9D3-DAE3-44BB-9DBE-FA125DEE855D}" destId="{A626DE08-5861-4342-9D66-4B1FA7391C5F}" srcOrd="0" destOrd="0" presId="urn:microsoft.com/office/officeart/2005/8/layout/vList5"/>
    <dgm:cxn modelId="{E14E3BC2-F0A5-4196-BE56-F2D9873D1F0F}" type="presOf" srcId="{C5052AC3-E7A6-4993-93D5-BA08C0D52FA0}" destId="{80680FE2-F5ED-48D5-B0FC-002553813EF4}" srcOrd="0" destOrd="1" presId="urn:microsoft.com/office/officeart/2005/8/layout/vList5"/>
    <dgm:cxn modelId="{3C83D1AF-A2A6-4DA8-BA7B-A356F8FD8FFB}" srcId="{0555F715-B222-46F6-BC1D-06498D3E9547}" destId="{C9B5D3F8-F29E-42CB-A95D-02BC50C77745}" srcOrd="1" destOrd="0" parTransId="{90817619-DF92-449D-83D4-8A07B2D36085}" sibTransId="{7DEBA070-D593-4FBD-AF03-FFB69F4A39F7}"/>
    <dgm:cxn modelId="{6BC757C6-DF6C-4DA2-8981-06EF58F3B6A3}" srcId="{DB42CC63-E083-45BB-B9D7-DA485FFF46E1}" destId="{ADBDD8A9-E6F9-4D9D-9901-A8E2B9090C04}" srcOrd="0" destOrd="0" parTransId="{00CCF42C-2954-4E5B-928F-7C434BC5ECF6}" sibTransId="{B93E636E-A2E1-4649-BD45-E48FD5ED812F}"/>
    <dgm:cxn modelId="{D25E42C9-AAD9-4815-99CD-27B96D7AC1D3}" type="presOf" srcId="{4091495D-1488-4054-9C59-3554AC9D5668}" destId="{76FC7D2E-C344-4DDD-AB7E-EDB8655C3626}" srcOrd="0" destOrd="0" presId="urn:microsoft.com/office/officeart/2005/8/layout/vList5"/>
    <dgm:cxn modelId="{A4EC0A09-7743-49D7-8C96-8C7848A476F2}" srcId="{0555F715-B222-46F6-BC1D-06498D3E9547}" destId="{4E3EB71E-6675-4C06-958E-3D8926280D81}" srcOrd="0" destOrd="0" parTransId="{1702AFFB-D1EF-4FDA-A2B1-7004B0F91CE3}" sibTransId="{9644928C-A58D-4345-A043-FC3E972D7D13}"/>
    <dgm:cxn modelId="{4DE808B6-233D-4291-A111-5423F1521B64}" srcId="{498DC9D3-DAE3-44BB-9DBE-FA125DEE855D}" destId="{B2BFA7C5-E5F3-498E-8C51-F84A55557A62}" srcOrd="1" destOrd="0" parTransId="{527A6FBF-5774-41F7-B6AD-E32A297D9AC2}" sibTransId="{74AFF1B5-0FBF-4773-81C0-107896127F7F}"/>
    <dgm:cxn modelId="{73BAC99B-3181-47E8-B602-5D25FCF07F4C}" srcId="{2D222CA3-47BF-4B93-BDCE-AA7AEB06F789}" destId="{693BEB21-234F-41F7-BB17-B4DB7FDB8DF3}" srcOrd="1" destOrd="0" parTransId="{60B9E9EB-4BB6-41CE-9EDE-5F0C19F289A1}" sibTransId="{79DFF445-7C5B-422A-AA9F-A5349B53B429}"/>
    <dgm:cxn modelId="{05A0D88E-795F-4930-9B4F-41F81CA0D694}" type="presOf" srcId="{614A6B57-BB56-4752-B1D9-6932BB34B155}" destId="{67588146-118E-4C25-8679-BEAA1B8B61BC}" srcOrd="0" destOrd="0" presId="urn:microsoft.com/office/officeart/2005/8/layout/vList5"/>
    <dgm:cxn modelId="{67184EBD-8398-41CF-8645-32584F4FC95D}" type="presOf" srcId="{C9B5D3F8-F29E-42CB-A95D-02BC50C77745}" destId="{3F537402-D927-4D12-B6F1-BA3C88C6616B}" srcOrd="0" destOrd="1" presId="urn:microsoft.com/office/officeart/2005/8/layout/vList5"/>
    <dgm:cxn modelId="{EABFCD83-1413-41D7-84C4-099EF54DE146}" srcId="{498DC9D3-DAE3-44BB-9DBE-FA125DEE855D}" destId="{614A6B57-BB56-4752-B1D9-6932BB34B155}" srcOrd="0" destOrd="0" parTransId="{863975B7-FD3F-4A72-B507-2C87D66B8B40}" sibTransId="{20B1E127-0787-42BA-B9AE-843DF075CC14}"/>
    <dgm:cxn modelId="{ECAD4C4A-C071-4777-88ED-887FE9A43E23}" type="presOf" srcId="{B2BFA7C5-E5F3-498E-8C51-F84A55557A62}" destId="{67588146-118E-4C25-8679-BEAA1B8B61BC}" srcOrd="0" destOrd="1" presId="urn:microsoft.com/office/officeart/2005/8/layout/vList5"/>
    <dgm:cxn modelId="{45B110F3-2B58-41EA-A675-E2EBE3189458}" type="presOf" srcId="{982FC03D-F79A-46EF-ADB3-66D789B39DF5}" destId="{EF02F4FE-B279-4E76-A0BD-8702AF2B98FD}" srcOrd="0" destOrd="0" presId="urn:microsoft.com/office/officeart/2005/8/layout/vList5"/>
    <dgm:cxn modelId="{255E1A8F-61E5-4BA3-8202-B9242835C187}" srcId="{982FC03D-F79A-46EF-ADB3-66D789B39DF5}" destId="{498DC9D3-DAE3-44BB-9DBE-FA125DEE855D}" srcOrd="3" destOrd="0" parTransId="{BF3CF4F0-8BDF-4396-B6A6-F8D3FFB791B2}" sibTransId="{EE2D17D6-A3EF-48B4-81A8-D412FCC57477}"/>
    <dgm:cxn modelId="{B7D6C5FC-352F-4BD1-AC3C-C25EFEBBD642}" type="presOf" srcId="{ADBDD8A9-E6F9-4D9D-9901-A8E2B9090C04}" destId="{80680FE2-F5ED-48D5-B0FC-002553813EF4}" srcOrd="0" destOrd="0" presId="urn:microsoft.com/office/officeart/2005/8/layout/vList5"/>
    <dgm:cxn modelId="{EE356E6D-23CD-49FB-807D-F69067D6A961}" type="presOf" srcId="{693BEB21-234F-41F7-BB17-B4DB7FDB8DF3}" destId="{76FC7D2E-C344-4DDD-AB7E-EDB8655C3626}" srcOrd="0" destOrd="1" presId="urn:microsoft.com/office/officeart/2005/8/layout/vList5"/>
    <dgm:cxn modelId="{C1361D42-A712-454D-A1A7-465DAEA4A48E}" type="presOf" srcId="{0555F715-B222-46F6-BC1D-06498D3E9547}" destId="{EECA9293-E223-4FFC-AE5C-CB455A7EB5A6}" srcOrd="0" destOrd="0" presId="urn:microsoft.com/office/officeart/2005/8/layout/vList5"/>
    <dgm:cxn modelId="{224802DE-954D-4544-9423-233035C43090}" srcId="{982FC03D-F79A-46EF-ADB3-66D789B39DF5}" destId="{2D222CA3-47BF-4B93-BDCE-AA7AEB06F789}" srcOrd="1" destOrd="0" parTransId="{D0D484A0-C442-4487-835F-90BD31684CD6}" sibTransId="{69E776F5-2B0B-4960-BB11-08AF37ED175B}"/>
    <dgm:cxn modelId="{2559F5E3-C47C-4DCB-9A6F-A3A5E6D72F52}" srcId="{982FC03D-F79A-46EF-ADB3-66D789B39DF5}" destId="{DB42CC63-E083-45BB-B9D7-DA485FFF46E1}" srcOrd="2" destOrd="0" parTransId="{1C23B9A6-D884-4536-A20E-ACEDCCE34339}" sibTransId="{936DDD51-72CE-444B-9E20-169BB42D5240}"/>
    <dgm:cxn modelId="{45296B72-DE76-4B22-B177-0E2344B6C010}" srcId="{2D222CA3-47BF-4B93-BDCE-AA7AEB06F789}" destId="{4091495D-1488-4054-9C59-3554AC9D5668}" srcOrd="0" destOrd="0" parTransId="{54FA52B6-E90D-43A1-93AE-A2546871D89D}" sibTransId="{93BB221E-074C-4080-A8B8-BEB326A61714}"/>
    <dgm:cxn modelId="{1EC0473D-9772-479B-9A79-114F2877DBAC}" srcId="{DB42CC63-E083-45BB-B9D7-DA485FFF46E1}" destId="{C5052AC3-E7A6-4993-93D5-BA08C0D52FA0}" srcOrd="1" destOrd="0" parTransId="{F9316120-FA64-4F1C-956A-9B3A21ABC6EC}" sibTransId="{97727680-E64F-4371-A95C-5C19D2A26C05}"/>
    <dgm:cxn modelId="{FF8EB54E-6E4D-43AA-A8DD-F5C43B091849}" srcId="{982FC03D-F79A-46EF-ADB3-66D789B39DF5}" destId="{0555F715-B222-46F6-BC1D-06498D3E9547}" srcOrd="0" destOrd="0" parTransId="{E08B9B7E-13F4-4000-A463-615BDADF58A9}" sibTransId="{CD2E6D08-D908-4110-9DF4-5C5B3030DE94}"/>
    <dgm:cxn modelId="{6A2C2AA4-7D0B-4490-BBAF-5BB4F381F70D}" type="presOf" srcId="{DB42CC63-E083-45BB-B9D7-DA485FFF46E1}" destId="{0DB294CB-742E-4727-B4CF-638031BB8403}" srcOrd="0" destOrd="0" presId="urn:microsoft.com/office/officeart/2005/8/layout/vList5"/>
    <dgm:cxn modelId="{55DC3566-564B-454C-BD66-AEA2E9821942}" type="presParOf" srcId="{EF02F4FE-B279-4E76-A0BD-8702AF2B98FD}" destId="{428F50EF-63C5-4224-9C69-CA68A1099AD2}" srcOrd="0" destOrd="0" presId="urn:microsoft.com/office/officeart/2005/8/layout/vList5"/>
    <dgm:cxn modelId="{7E33DC28-93BB-40B6-BAC3-4606B090103F}" type="presParOf" srcId="{428F50EF-63C5-4224-9C69-CA68A1099AD2}" destId="{EECA9293-E223-4FFC-AE5C-CB455A7EB5A6}" srcOrd="0" destOrd="0" presId="urn:microsoft.com/office/officeart/2005/8/layout/vList5"/>
    <dgm:cxn modelId="{7DD5A076-831A-4C75-A760-ADC6EA5B969B}" type="presParOf" srcId="{428F50EF-63C5-4224-9C69-CA68A1099AD2}" destId="{3F537402-D927-4D12-B6F1-BA3C88C6616B}" srcOrd="1" destOrd="0" presId="urn:microsoft.com/office/officeart/2005/8/layout/vList5"/>
    <dgm:cxn modelId="{FD67E75C-8792-4AEF-A8F6-8B77DC104532}" type="presParOf" srcId="{EF02F4FE-B279-4E76-A0BD-8702AF2B98FD}" destId="{68D2251B-C3DA-40EF-8CBC-E2A1670183DE}" srcOrd="1" destOrd="0" presId="urn:microsoft.com/office/officeart/2005/8/layout/vList5"/>
    <dgm:cxn modelId="{EDD86DFF-0DFB-4924-9D22-4CE57BF9ACC9}" type="presParOf" srcId="{EF02F4FE-B279-4E76-A0BD-8702AF2B98FD}" destId="{74C8FF56-BF49-4D83-B5FA-7F78E6734BD2}" srcOrd="2" destOrd="0" presId="urn:microsoft.com/office/officeart/2005/8/layout/vList5"/>
    <dgm:cxn modelId="{967435AE-AAA6-4ABE-B5F3-B657BBB10764}" type="presParOf" srcId="{74C8FF56-BF49-4D83-B5FA-7F78E6734BD2}" destId="{EA72305B-BC5E-4FD0-8A7E-6F980FC13941}" srcOrd="0" destOrd="0" presId="urn:microsoft.com/office/officeart/2005/8/layout/vList5"/>
    <dgm:cxn modelId="{9DDB7CDC-B270-4EF9-AF92-FA510480079C}" type="presParOf" srcId="{74C8FF56-BF49-4D83-B5FA-7F78E6734BD2}" destId="{76FC7D2E-C344-4DDD-AB7E-EDB8655C3626}" srcOrd="1" destOrd="0" presId="urn:microsoft.com/office/officeart/2005/8/layout/vList5"/>
    <dgm:cxn modelId="{EA32BFF4-C681-4D89-B404-EC3055BB786B}" type="presParOf" srcId="{EF02F4FE-B279-4E76-A0BD-8702AF2B98FD}" destId="{B100389E-A875-4916-A586-5CAED9FE0B69}" srcOrd="3" destOrd="0" presId="urn:microsoft.com/office/officeart/2005/8/layout/vList5"/>
    <dgm:cxn modelId="{CC9D8B33-A68C-4DB1-BDB7-F70FCCFD4C53}" type="presParOf" srcId="{EF02F4FE-B279-4E76-A0BD-8702AF2B98FD}" destId="{D68BF003-93D4-40C7-90B4-38E179CF900D}" srcOrd="4" destOrd="0" presId="urn:microsoft.com/office/officeart/2005/8/layout/vList5"/>
    <dgm:cxn modelId="{68F73158-ACA2-4F8A-875F-571952A2E8CE}" type="presParOf" srcId="{D68BF003-93D4-40C7-90B4-38E179CF900D}" destId="{0DB294CB-742E-4727-B4CF-638031BB8403}" srcOrd="0" destOrd="0" presId="urn:microsoft.com/office/officeart/2005/8/layout/vList5"/>
    <dgm:cxn modelId="{EB6664BE-4066-45DF-A45A-550A35052DE8}" type="presParOf" srcId="{D68BF003-93D4-40C7-90B4-38E179CF900D}" destId="{80680FE2-F5ED-48D5-B0FC-002553813EF4}" srcOrd="1" destOrd="0" presId="urn:microsoft.com/office/officeart/2005/8/layout/vList5"/>
    <dgm:cxn modelId="{61BEAD80-1255-4C96-9FF4-CAFA1B01F734}" type="presParOf" srcId="{EF02F4FE-B279-4E76-A0BD-8702AF2B98FD}" destId="{8799E7BE-4801-49B3-8465-E49F4C6BD94A}" srcOrd="5" destOrd="0" presId="urn:microsoft.com/office/officeart/2005/8/layout/vList5"/>
    <dgm:cxn modelId="{F4208A43-AE06-4097-9AC1-8C4B06AD22C7}" type="presParOf" srcId="{EF02F4FE-B279-4E76-A0BD-8702AF2B98FD}" destId="{8EC2E5D1-4519-4B9C-A8E5-03A7B8C0F225}" srcOrd="6" destOrd="0" presId="urn:microsoft.com/office/officeart/2005/8/layout/vList5"/>
    <dgm:cxn modelId="{8AECDC39-FA2E-4A97-8DF5-9117B5E9A736}" type="presParOf" srcId="{8EC2E5D1-4519-4B9C-A8E5-03A7B8C0F225}" destId="{A626DE08-5861-4342-9D66-4B1FA7391C5F}" srcOrd="0" destOrd="0" presId="urn:microsoft.com/office/officeart/2005/8/layout/vList5"/>
    <dgm:cxn modelId="{EA6B602A-F819-4411-AF0D-40E7D3D4FBC8}" type="presParOf" srcId="{8EC2E5D1-4519-4B9C-A8E5-03A7B8C0F225}" destId="{67588146-118E-4C25-8679-BEAA1B8B61BC}" srcOrd="1" destOrd="0" presId="urn:microsoft.com/office/officeart/2005/8/layout/vList5"/>
  </dgm:cxnLst>
  <dgm:bg/>
  <dgm:whole/>
</dgm:dataModel>
</file>

<file path=ppt/diagrams/data19.xml><?xml version="1.0" encoding="utf-8"?>
<dgm:dataModel xmlns:dgm="http://schemas.openxmlformats.org/drawingml/2006/diagram" xmlns:a="http://schemas.openxmlformats.org/drawingml/2006/main">
  <dgm:ptLst>
    <dgm:pt modelId="{7DB3323F-9542-499B-A55E-E2001E855307}" type="doc">
      <dgm:prSet loTypeId="urn:microsoft.com/office/officeart/2005/8/layout/lProcess2" loCatId="list" qsTypeId="urn:microsoft.com/office/officeart/2005/8/quickstyle/simple5" qsCatId="simple" csTypeId="urn:microsoft.com/office/officeart/2005/8/colors/accent1_2" csCatId="accent1" phldr="1"/>
      <dgm:spPr/>
      <dgm:t>
        <a:bodyPr/>
        <a:lstStyle/>
        <a:p>
          <a:endParaRPr lang="zh-CN" altLang="en-US"/>
        </a:p>
      </dgm:t>
    </dgm:pt>
    <dgm:pt modelId="{2D0423BF-A319-4CB5-AA08-6411CF0BF492}">
      <dgm:prSet phldrT="[文本]"/>
      <dgm:spPr/>
      <dgm:t>
        <a:bodyPr/>
        <a:lstStyle/>
        <a:p>
          <a:r>
            <a:rPr lang="zh-CN" b="0" dirty="0" smtClean="0">
              <a:effectLst>
                <a:outerShdw blurRad="38100" dist="38100" dir="2700000" algn="tl">
                  <a:srgbClr val="000000">
                    <a:alpha val="43137"/>
                  </a:srgbClr>
                </a:outerShdw>
              </a:effectLst>
            </a:rPr>
            <a:t>骨骼动画</a:t>
          </a:r>
          <a:r>
            <a:rPr lang="en-US" b="0" dirty="0" smtClean="0">
              <a:effectLst>
                <a:outerShdw blurRad="38100" dist="38100" dir="2700000" algn="tl">
                  <a:srgbClr val="000000">
                    <a:alpha val="43137"/>
                  </a:srgbClr>
                </a:outerShdw>
              </a:effectLst>
            </a:rPr>
            <a:t>CUDA</a:t>
          </a:r>
          <a:endParaRPr lang="zh-CN" altLang="en-US" b="0" dirty="0">
            <a:effectLst>
              <a:outerShdw blurRad="38100" dist="38100" dir="2700000" algn="tl">
                <a:srgbClr val="000000">
                  <a:alpha val="43137"/>
                </a:srgbClr>
              </a:outerShdw>
            </a:effectLst>
          </a:endParaRPr>
        </a:p>
      </dgm:t>
    </dgm:pt>
    <dgm:pt modelId="{F5E5D68C-E736-4393-BE49-22F0CEDAE0CD}" type="parTrans" cxnId="{4AA792EB-6321-4325-B0FA-3D5F90932B14}">
      <dgm:prSet/>
      <dgm:spPr/>
      <dgm:t>
        <a:bodyPr/>
        <a:lstStyle/>
        <a:p>
          <a:endParaRPr lang="zh-CN" altLang="en-US"/>
        </a:p>
      </dgm:t>
    </dgm:pt>
    <dgm:pt modelId="{D3F2B4AB-D3E3-4522-A828-7F50AD2EBCF1}" type="sibTrans" cxnId="{4AA792EB-6321-4325-B0FA-3D5F90932B14}">
      <dgm:prSet/>
      <dgm:spPr/>
      <dgm:t>
        <a:bodyPr/>
        <a:lstStyle/>
        <a:p>
          <a:endParaRPr lang="zh-CN" altLang="en-US"/>
        </a:p>
      </dgm:t>
    </dgm:pt>
    <dgm:pt modelId="{437D6C62-03C9-46E1-A17D-62C2573007F2}">
      <dgm:prSet phldrT="[文本]" custT="1"/>
      <dgm:spPr/>
      <dgm:t>
        <a:bodyPr/>
        <a:lstStyle/>
        <a:p>
          <a:r>
            <a:rPr lang="zh-CN" altLang="en-US" sz="2800" dirty="0" smtClean="0"/>
            <a:t>脱离依赖 </a:t>
          </a:r>
          <a:r>
            <a:rPr lang="en-US" altLang="zh-CN" sz="2800" dirty="0" smtClean="0"/>
            <a:t>3D API</a:t>
          </a:r>
          <a:endParaRPr lang="zh-CN" altLang="en-US" sz="2800" dirty="0"/>
        </a:p>
      </dgm:t>
    </dgm:pt>
    <dgm:pt modelId="{4643066A-72CE-4C93-A910-7440EDA9DC45}" type="parTrans" cxnId="{8135BA7D-D508-4FDF-9FA8-5C59DE3AEA36}">
      <dgm:prSet/>
      <dgm:spPr/>
      <dgm:t>
        <a:bodyPr/>
        <a:lstStyle/>
        <a:p>
          <a:endParaRPr lang="zh-CN" altLang="en-US"/>
        </a:p>
      </dgm:t>
    </dgm:pt>
    <dgm:pt modelId="{3D7A5C11-A022-4DF8-B3A4-EB0973A185A5}" type="sibTrans" cxnId="{8135BA7D-D508-4FDF-9FA8-5C59DE3AEA36}">
      <dgm:prSet/>
      <dgm:spPr/>
      <dgm:t>
        <a:bodyPr/>
        <a:lstStyle/>
        <a:p>
          <a:endParaRPr lang="zh-CN" altLang="en-US"/>
        </a:p>
      </dgm:t>
    </dgm:pt>
    <dgm:pt modelId="{A4D4E055-BB62-4BC1-9A89-C5C149625A7B}">
      <dgm:prSet phldrT="[文本]" custT="1"/>
      <dgm:spPr/>
      <dgm:t>
        <a:bodyPr/>
        <a:lstStyle/>
        <a:p>
          <a:r>
            <a:rPr lang="en-US" altLang="zh-CN" sz="2000" dirty="0" smtClean="0"/>
            <a:t>GPU CUDA</a:t>
          </a:r>
          <a:r>
            <a:rPr lang="zh-CN" sz="2000" dirty="0" smtClean="0"/>
            <a:t>加速比</a:t>
          </a:r>
          <a:r>
            <a:rPr lang="en-US" altLang="zh-CN" sz="2000" dirty="0" smtClean="0"/>
            <a:t>    </a:t>
          </a:r>
          <a:r>
            <a:rPr lang="en-US" altLang="zh-CN" sz="2000" dirty="0" err="1" smtClean="0"/>
            <a:t>vs</a:t>
          </a:r>
          <a:r>
            <a:rPr lang="en-US" altLang="zh-CN" sz="2000" dirty="0" smtClean="0"/>
            <a:t> CPU serial: </a:t>
          </a:r>
          <a:r>
            <a:rPr lang="en-US" altLang="zh-CN" sz="1800" dirty="0" smtClean="0"/>
            <a:t>4.4  </a:t>
          </a:r>
        </a:p>
        <a:p>
          <a:r>
            <a:rPr lang="en-US" altLang="zh-CN" sz="1800" dirty="0" err="1" smtClean="0"/>
            <a:t>vs</a:t>
          </a:r>
          <a:r>
            <a:rPr lang="en-US" altLang="zh-CN" sz="1800" dirty="0" smtClean="0"/>
            <a:t> CPU SSE:       2.5</a:t>
          </a:r>
          <a:endParaRPr lang="zh-CN" altLang="en-US" sz="1800" dirty="0"/>
        </a:p>
      </dgm:t>
    </dgm:pt>
    <dgm:pt modelId="{86AF4551-3404-4CA8-BC3C-DBC01B06950F}" type="parTrans" cxnId="{F11C55BF-3F10-4C85-9B2D-592B33DBB65F}">
      <dgm:prSet/>
      <dgm:spPr/>
      <dgm:t>
        <a:bodyPr/>
        <a:lstStyle/>
        <a:p>
          <a:endParaRPr lang="zh-CN" altLang="en-US"/>
        </a:p>
      </dgm:t>
    </dgm:pt>
    <dgm:pt modelId="{010057D1-8227-4898-AF26-6D697C47CAA0}" type="sibTrans" cxnId="{F11C55BF-3F10-4C85-9B2D-592B33DBB65F}">
      <dgm:prSet/>
      <dgm:spPr/>
      <dgm:t>
        <a:bodyPr/>
        <a:lstStyle/>
        <a:p>
          <a:endParaRPr lang="zh-CN" altLang="en-US"/>
        </a:p>
      </dgm:t>
    </dgm:pt>
    <dgm:pt modelId="{AE64374B-93DE-4BB4-870C-FCDFF0257CBC}">
      <dgm:prSet phldrT="[文本]"/>
      <dgm:spPr/>
      <dgm:t>
        <a:bodyPr/>
        <a:lstStyle/>
        <a:p>
          <a:r>
            <a:rPr lang="zh-CN" b="0" dirty="0" smtClean="0">
              <a:effectLst>
                <a:outerShdw blurRad="38100" dist="38100" dir="2700000" algn="tl">
                  <a:srgbClr val="000000">
                    <a:alpha val="43137"/>
                  </a:srgbClr>
                </a:outerShdw>
              </a:effectLst>
            </a:rPr>
            <a:t>骨骼动画</a:t>
          </a:r>
          <a:r>
            <a:rPr lang="en-US" b="0" dirty="0" err="1" smtClean="0">
              <a:effectLst>
                <a:outerShdw blurRad="38100" dist="38100" dir="2700000" algn="tl">
                  <a:srgbClr val="000000">
                    <a:alpha val="43137"/>
                  </a:srgbClr>
                </a:outerShdw>
              </a:effectLst>
            </a:rPr>
            <a:t>OpenCL</a:t>
          </a:r>
          <a:endParaRPr lang="zh-CN" altLang="en-US" b="0" dirty="0">
            <a:effectLst>
              <a:outerShdw blurRad="38100" dist="38100" dir="2700000" algn="tl">
                <a:srgbClr val="000000">
                  <a:alpha val="43137"/>
                </a:srgbClr>
              </a:outerShdw>
            </a:effectLst>
          </a:endParaRPr>
        </a:p>
      </dgm:t>
    </dgm:pt>
    <dgm:pt modelId="{1519B2B9-20D7-4C1A-ABB4-CE824E9D8F45}" type="parTrans" cxnId="{9F7D6FB1-D51D-4CE5-A56D-A01315C67941}">
      <dgm:prSet/>
      <dgm:spPr/>
      <dgm:t>
        <a:bodyPr/>
        <a:lstStyle/>
        <a:p>
          <a:endParaRPr lang="zh-CN" altLang="en-US"/>
        </a:p>
      </dgm:t>
    </dgm:pt>
    <dgm:pt modelId="{78E5D140-4928-4710-AC7F-FF58AD17C1CC}" type="sibTrans" cxnId="{9F7D6FB1-D51D-4CE5-A56D-A01315C67941}">
      <dgm:prSet/>
      <dgm:spPr/>
      <dgm:t>
        <a:bodyPr/>
        <a:lstStyle/>
        <a:p>
          <a:endParaRPr lang="zh-CN" altLang="en-US"/>
        </a:p>
      </dgm:t>
    </dgm:pt>
    <dgm:pt modelId="{C7489F18-1DBE-4B43-B02A-AD97EAB8DF32}">
      <dgm:prSet phldrT="[文本]" custT="1"/>
      <dgm:spPr/>
      <dgm:t>
        <a:bodyPr/>
        <a:lstStyle/>
        <a:p>
          <a:r>
            <a:rPr lang="zh-CN" altLang="en-US" sz="2800" dirty="0" smtClean="0"/>
            <a:t>脱离依赖</a:t>
          </a:r>
          <a:r>
            <a:rPr lang="en-US" altLang="zh-CN" sz="2800" dirty="0" smtClean="0"/>
            <a:t>NV GPU</a:t>
          </a:r>
          <a:endParaRPr lang="zh-CN" altLang="en-US" sz="2800" dirty="0"/>
        </a:p>
      </dgm:t>
    </dgm:pt>
    <dgm:pt modelId="{EB00C8A4-DEE0-4736-AB85-46685A8A60F4}" type="parTrans" cxnId="{D274C0E4-9642-4CA8-A24C-3F03FDDE81A7}">
      <dgm:prSet/>
      <dgm:spPr/>
      <dgm:t>
        <a:bodyPr/>
        <a:lstStyle/>
        <a:p>
          <a:endParaRPr lang="zh-CN" altLang="en-US"/>
        </a:p>
      </dgm:t>
    </dgm:pt>
    <dgm:pt modelId="{38EEC5DC-A532-46C2-8C4D-8EB0952ABC6D}" type="sibTrans" cxnId="{D274C0E4-9642-4CA8-A24C-3F03FDDE81A7}">
      <dgm:prSet/>
      <dgm:spPr/>
      <dgm:t>
        <a:bodyPr/>
        <a:lstStyle/>
        <a:p>
          <a:endParaRPr lang="zh-CN" altLang="en-US"/>
        </a:p>
      </dgm:t>
    </dgm:pt>
    <dgm:pt modelId="{9028F531-6C6D-4B83-9139-917CBF662875}">
      <dgm:prSet phldrT="[文本]" custT="1"/>
      <dgm:spPr/>
      <dgm:t>
        <a:bodyPr/>
        <a:lstStyle/>
        <a:p>
          <a:r>
            <a:rPr lang="en-US" altLang="zh-CN" sz="2000" dirty="0" smtClean="0"/>
            <a:t>CPU OCL</a:t>
          </a:r>
          <a:r>
            <a:rPr lang="zh-CN" altLang="en-US" sz="2000" dirty="0" smtClean="0"/>
            <a:t>加速比</a:t>
          </a:r>
          <a:endParaRPr lang="en-US" altLang="zh-CN" sz="2000" dirty="0" smtClean="0"/>
        </a:p>
        <a:p>
          <a:r>
            <a:rPr lang="en-US" altLang="zh-CN" sz="1800" dirty="0" err="1" smtClean="0"/>
            <a:t>vs</a:t>
          </a:r>
          <a:r>
            <a:rPr lang="en-US" altLang="zh-CN" sz="1800" dirty="0" smtClean="0"/>
            <a:t> CPU serial: 3.9  </a:t>
          </a:r>
        </a:p>
        <a:p>
          <a:r>
            <a:rPr lang="en-US" altLang="zh-CN" sz="1800" dirty="0" err="1" smtClean="0"/>
            <a:t>vs</a:t>
          </a:r>
          <a:r>
            <a:rPr lang="en-US" altLang="zh-CN" sz="1800" dirty="0" smtClean="0"/>
            <a:t> CPU SSE:    1.5</a:t>
          </a:r>
          <a:endParaRPr lang="zh-CN" altLang="en-US" sz="1800" dirty="0"/>
        </a:p>
      </dgm:t>
    </dgm:pt>
    <dgm:pt modelId="{62A4AD9A-63C8-40E8-A107-FE28E09CFED9}" type="parTrans" cxnId="{1F11359D-8516-4E46-89D1-304919A44A4D}">
      <dgm:prSet/>
      <dgm:spPr/>
      <dgm:t>
        <a:bodyPr/>
        <a:lstStyle/>
        <a:p>
          <a:endParaRPr lang="zh-CN" altLang="en-US"/>
        </a:p>
      </dgm:t>
    </dgm:pt>
    <dgm:pt modelId="{FEB30F2E-5CF4-407A-B0C5-001D8D53A949}" type="sibTrans" cxnId="{1F11359D-8516-4E46-89D1-304919A44A4D}">
      <dgm:prSet/>
      <dgm:spPr/>
      <dgm:t>
        <a:bodyPr/>
        <a:lstStyle/>
        <a:p>
          <a:endParaRPr lang="zh-CN" altLang="en-US"/>
        </a:p>
      </dgm:t>
    </dgm:pt>
    <dgm:pt modelId="{37549DA5-F63D-4DEF-B913-A8BA495C7CCF}">
      <dgm:prSet phldrT="[文本]"/>
      <dgm:spPr/>
      <dgm:t>
        <a:bodyPr/>
        <a:lstStyle/>
        <a:p>
          <a:r>
            <a:rPr lang="zh-CN" b="0" dirty="0" smtClean="0">
              <a:effectLst>
                <a:outerShdw blurRad="38100" dist="38100" dir="2700000" algn="tl">
                  <a:srgbClr val="000000">
                    <a:alpha val="43137"/>
                  </a:srgbClr>
                </a:outerShdw>
              </a:effectLst>
            </a:rPr>
            <a:t>喷泉粒子</a:t>
          </a:r>
          <a:r>
            <a:rPr lang="en-US" b="0" dirty="0" err="1" smtClean="0">
              <a:effectLst>
                <a:outerShdw blurRad="38100" dist="38100" dir="2700000" algn="tl">
                  <a:srgbClr val="000000">
                    <a:alpha val="43137"/>
                  </a:srgbClr>
                </a:outerShdw>
              </a:effectLst>
            </a:rPr>
            <a:t>OpenCL</a:t>
          </a:r>
          <a:endParaRPr lang="zh-CN" altLang="en-US" b="0" dirty="0">
            <a:effectLst>
              <a:outerShdw blurRad="38100" dist="38100" dir="2700000" algn="tl">
                <a:srgbClr val="000000">
                  <a:alpha val="43137"/>
                </a:srgbClr>
              </a:outerShdw>
            </a:effectLst>
          </a:endParaRPr>
        </a:p>
      </dgm:t>
    </dgm:pt>
    <dgm:pt modelId="{13A60603-CDE7-4620-A90F-4B7045664243}" type="parTrans" cxnId="{AF3DE512-5FA5-4F26-A2AD-156988308E40}">
      <dgm:prSet/>
      <dgm:spPr/>
      <dgm:t>
        <a:bodyPr/>
        <a:lstStyle/>
        <a:p>
          <a:endParaRPr lang="zh-CN" altLang="en-US"/>
        </a:p>
      </dgm:t>
    </dgm:pt>
    <dgm:pt modelId="{843F55A9-81A9-47E0-83E8-198DE5CBE4AF}" type="sibTrans" cxnId="{AF3DE512-5FA5-4F26-A2AD-156988308E40}">
      <dgm:prSet/>
      <dgm:spPr/>
      <dgm:t>
        <a:bodyPr/>
        <a:lstStyle/>
        <a:p>
          <a:endParaRPr lang="zh-CN" altLang="en-US"/>
        </a:p>
      </dgm:t>
    </dgm:pt>
    <dgm:pt modelId="{7044922F-5F1E-4BBA-B7FC-ED0A1F6C1D0F}">
      <dgm:prSet phldrT="[文本]"/>
      <dgm:spPr/>
      <dgm:t>
        <a:bodyPr/>
        <a:lstStyle/>
        <a:p>
          <a:r>
            <a:rPr lang="en-US" dirty="0" smtClean="0"/>
            <a:t>CUDA</a:t>
          </a:r>
          <a:r>
            <a:rPr lang="zh-CN" dirty="0" smtClean="0"/>
            <a:t>移植到</a:t>
          </a:r>
          <a:r>
            <a:rPr lang="en-US" dirty="0" err="1" smtClean="0"/>
            <a:t>OpenCL</a:t>
          </a:r>
          <a:endParaRPr lang="zh-CN" altLang="en-US" dirty="0"/>
        </a:p>
      </dgm:t>
    </dgm:pt>
    <dgm:pt modelId="{AD29AAC2-4038-49C5-80AB-02A854DCDAA8}" type="parTrans" cxnId="{2BABA6D8-F81C-4242-B984-1F1282E85A3A}">
      <dgm:prSet/>
      <dgm:spPr/>
      <dgm:t>
        <a:bodyPr/>
        <a:lstStyle/>
        <a:p>
          <a:endParaRPr lang="zh-CN" altLang="en-US"/>
        </a:p>
      </dgm:t>
    </dgm:pt>
    <dgm:pt modelId="{2B54D3FA-C6DA-465B-B3BC-E2BA547E4DA9}" type="sibTrans" cxnId="{2BABA6D8-F81C-4242-B984-1F1282E85A3A}">
      <dgm:prSet/>
      <dgm:spPr/>
      <dgm:t>
        <a:bodyPr/>
        <a:lstStyle/>
        <a:p>
          <a:endParaRPr lang="zh-CN" altLang="en-US"/>
        </a:p>
      </dgm:t>
    </dgm:pt>
    <dgm:pt modelId="{847894F4-06EF-4290-B255-8011ACD1ADAB}">
      <dgm:prSet phldrT="[文本]" custT="1"/>
      <dgm:spPr/>
      <dgm:t>
        <a:bodyPr/>
        <a:lstStyle/>
        <a:p>
          <a:r>
            <a:rPr lang="en-US" altLang="zh-CN" sz="2000" dirty="0" smtClean="0"/>
            <a:t>OCL</a:t>
          </a:r>
          <a:r>
            <a:rPr lang="zh-CN" altLang="en-US" sz="2000" dirty="0" smtClean="0"/>
            <a:t>加速比</a:t>
          </a:r>
          <a:endParaRPr lang="en-US" altLang="zh-CN" sz="2000" dirty="0" smtClean="0"/>
        </a:p>
        <a:p>
          <a:r>
            <a:rPr lang="en-US" altLang="zh-CN" sz="1800" dirty="0" smtClean="0"/>
            <a:t>CPU </a:t>
          </a:r>
          <a:r>
            <a:rPr lang="en-US" altLang="zh-CN" sz="1800" dirty="0" err="1" smtClean="0"/>
            <a:t>vs</a:t>
          </a:r>
          <a:r>
            <a:rPr lang="en-US" altLang="zh-CN" sz="1800" dirty="0" smtClean="0"/>
            <a:t> serial:  3.4  </a:t>
          </a:r>
        </a:p>
        <a:p>
          <a:r>
            <a:rPr lang="en-US" altLang="zh-CN" sz="1800" dirty="0" smtClean="0"/>
            <a:t>GPU </a:t>
          </a:r>
          <a:r>
            <a:rPr lang="en-US" altLang="zh-CN" sz="1800" dirty="0" err="1" smtClean="0"/>
            <a:t>vs</a:t>
          </a:r>
          <a:r>
            <a:rPr lang="en-US" altLang="zh-CN" sz="1800" dirty="0" smtClean="0"/>
            <a:t> serial:  65</a:t>
          </a:r>
          <a:endParaRPr lang="zh-CN" altLang="en-US" sz="1800" dirty="0"/>
        </a:p>
      </dgm:t>
    </dgm:pt>
    <dgm:pt modelId="{36C4BD03-3E8B-41E3-8B35-988E84056D32}" type="parTrans" cxnId="{FAFEE28A-A3EE-4C70-BCC1-E3B957BF7AE8}">
      <dgm:prSet/>
      <dgm:spPr/>
      <dgm:t>
        <a:bodyPr/>
        <a:lstStyle/>
        <a:p>
          <a:endParaRPr lang="zh-CN" altLang="en-US"/>
        </a:p>
      </dgm:t>
    </dgm:pt>
    <dgm:pt modelId="{61A53972-BBC5-4A6E-A779-1583BCE1D084}" type="sibTrans" cxnId="{FAFEE28A-A3EE-4C70-BCC1-E3B957BF7AE8}">
      <dgm:prSet/>
      <dgm:spPr/>
      <dgm:t>
        <a:bodyPr/>
        <a:lstStyle/>
        <a:p>
          <a:endParaRPr lang="zh-CN" altLang="en-US"/>
        </a:p>
      </dgm:t>
    </dgm:pt>
    <dgm:pt modelId="{1E7D7782-89EA-41DE-B125-186A2BD4FFBA}" type="pres">
      <dgm:prSet presAssocID="{7DB3323F-9542-499B-A55E-E2001E855307}" presName="theList" presStyleCnt="0">
        <dgm:presLayoutVars>
          <dgm:dir/>
          <dgm:animLvl val="lvl"/>
          <dgm:resizeHandles val="exact"/>
        </dgm:presLayoutVars>
      </dgm:prSet>
      <dgm:spPr/>
      <dgm:t>
        <a:bodyPr/>
        <a:lstStyle/>
        <a:p>
          <a:endParaRPr lang="zh-CN" altLang="en-US"/>
        </a:p>
      </dgm:t>
    </dgm:pt>
    <dgm:pt modelId="{F4182230-22DD-48C4-9C6A-BE45AB10E3A2}" type="pres">
      <dgm:prSet presAssocID="{2D0423BF-A319-4CB5-AA08-6411CF0BF492}" presName="compNode" presStyleCnt="0"/>
      <dgm:spPr/>
    </dgm:pt>
    <dgm:pt modelId="{8E074037-D9B9-4AC3-881C-40FCBCFA4881}" type="pres">
      <dgm:prSet presAssocID="{2D0423BF-A319-4CB5-AA08-6411CF0BF492}" presName="aNode" presStyleLbl="bgShp" presStyleIdx="0" presStyleCnt="3"/>
      <dgm:spPr/>
      <dgm:t>
        <a:bodyPr/>
        <a:lstStyle/>
        <a:p>
          <a:endParaRPr lang="zh-CN" altLang="en-US"/>
        </a:p>
      </dgm:t>
    </dgm:pt>
    <dgm:pt modelId="{53C2C9C7-705A-48AE-A0F7-9BD2C6004A01}" type="pres">
      <dgm:prSet presAssocID="{2D0423BF-A319-4CB5-AA08-6411CF0BF492}" presName="textNode" presStyleLbl="bgShp" presStyleIdx="0" presStyleCnt="3"/>
      <dgm:spPr/>
      <dgm:t>
        <a:bodyPr/>
        <a:lstStyle/>
        <a:p>
          <a:endParaRPr lang="zh-CN" altLang="en-US"/>
        </a:p>
      </dgm:t>
    </dgm:pt>
    <dgm:pt modelId="{E7D96EEB-F2EF-4B12-90BC-504B773FE9F9}" type="pres">
      <dgm:prSet presAssocID="{2D0423BF-A319-4CB5-AA08-6411CF0BF492}" presName="compChildNode" presStyleCnt="0"/>
      <dgm:spPr/>
    </dgm:pt>
    <dgm:pt modelId="{3864B77D-0657-465B-9715-A9874C85AE0B}" type="pres">
      <dgm:prSet presAssocID="{2D0423BF-A319-4CB5-AA08-6411CF0BF492}" presName="theInnerList" presStyleCnt="0"/>
      <dgm:spPr/>
    </dgm:pt>
    <dgm:pt modelId="{034A6110-C572-4906-B4A8-05CE4CE55811}" type="pres">
      <dgm:prSet presAssocID="{437D6C62-03C9-46E1-A17D-62C2573007F2}" presName="childNode" presStyleLbl="node1" presStyleIdx="0" presStyleCnt="6" custScaleX="107321">
        <dgm:presLayoutVars>
          <dgm:bulletEnabled val="1"/>
        </dgm:presLayoutVars>
      </dgm:prSet>
      <dgm:spPr/>
      <dgm:t>
        <a:bodyPr/>
        <a:lstStyle/>
        <a:p>
          <a:endParaRPr lang="zh-CN" altLang="en-US"/>
        </a:p>
      </dgm:t>
    </dgm:pt>
    <dgm:pt modelId="{A8A4A960-D82C-4340-AC29-5096D4DB4EAA}" type="pres">
      <dgm:prSet presAssocID="{437D6C62-03C9-46E1-A17D-62C2573007F2}" presName="aSpace2" presStyleCnt="0"/>
      <dgm:spPr/>
    </dgm:pt>
    <dgm:pt modelId="{BB84CA05-EE8C-4E19-A124-D958379733C2}" type="pres">
      <dgm:prSet presAssocID="{A4D4E055-BB62-4BC1-9A89-C5C149625A7B}" presName="childNode" presStyleLbl="node1" presStyleIdx="1" presStyleCnt="6" custScaleX="107321">
        <dgm:presLayoutVars>
          <dgm:bulletEnabled val="1"/>
        </dgm:presLayoutVars>
      </dgm:prSet>
      <dgm:spPr/>
      <dgm:t>
        <a:bodyPr/>
        <a:lstStyle/>
        <a:p>
          <a:endParaRPr lang="zh-CN" altLang="en-US"/>
        </a:p>
      </dgm:t>
    </dgm:pt>
    <dgm:pt modelId="{83797D6C-F938-45F2-9F2A-FE9138034CB7}" type="pres">
      <dgm:prSet presAssocID="{2D0423BF-A319-4CB5-AA08-6411CF0BF492}" presName="aSpace" presStyleCnt="0"/>
      <dgm:spPr/>
    </dgm:pt>
    <dgm:pt modelId="{8114FE18-238A-4E51-9055-A9FFD116BBCC}" type="pres">
      <dgm:prSet presAssocID="{AE64374B-93DE-4BB4-870C-FCDFF0257CBC}" presName="compNode" presStyleCnt="0"/>
      <dgm:spPr/>
    </dgm:pt>
    <dgm:pt modelId="{AA7D8D2D-903C-4F83-986E-2B2086A1DAE7}" type="pres">
      <dgm:prSet presAssocID="{AE64374B-93DE-4BB4-870C-FCDFF0257CBC}" presName="aNode" presStyleLbl="bgShp" presStyleIdx="1" presStyleCnt="3"/>
      <dgm:spPr/>
      <dgm:t>
        <a:bodyPr/>
        <a:lstStyle/>
        <a:p>
          <a:endParaRPr lang="zh-CN" altLang="en-US"/>
        </a:p>
      </dgm:t>
    </dgm:pt>
    <dgm:pt modelId="{5C07F894-1232-43F5-BB5D-BD9737E8CE59}" type="pres">
      <dgm:prSet presAssocID="{AE64374B-93DE-4BB4-870C-FCDFF0257CBC}" presName="textNode" presStyleLbl="bgShp" presStyleIdx="1" presStyleCnt="3"/>
      <dgm:spPr/>
      <dgm:t>
        <a:bodyPr/>
        <a:lstStyle/>
        <a:p>
          <a:endParaRPr lang="zh-CN" altLang="en-US"/>
        </a:p>
      </dgm:t>
    </dgm:pt>
    <dgm:pt modelId="{0EC3843F-857F-441F-B34D-C71909FA2DCE}" type="pres">
      <dgm:prSet presAssocID="{AE64374B-93DE-4BB4-870C-FCDFF0257CBC}" presName="compChildNode" presStyleCnt="0"/>
      <dgm:spPr/>
    </dgm:pt>
    <dgm:pt modelId="{3CB8B193-0DD6-415B-BAFB-1B006B95661C}" type="pres">
      <dgm:prSet presAssocID="{AE64374B-93DE-4BB4-870C-FCDFF0257CBC}" presName="theInnerList" presStyleCnt="0"/>
      <dgm:spPr/>
    </dgm:pt>
    <dgm:pt modelId="{F39AC467-34A8-495B-AF6E-AB9C3A830F8E}" type="pres">
      <dgm:prSet presAssocID="{C7489F18-1DBE-4B43-B02A-AD97EAB8DF32}" presName="childNode" presStyleLbl="node1" presStyleIdx="2" presStyleCnt="6">
        <dgm:presLayoutVars>
          <dgm:bulletEnabled val="1"/>
        </dgm:presLayoutVars>
      </dgm:prSet>
      <dgm:spPr/>
      <dgm:t>
        <a:bodyPr/>
        <a:lstStyle/>
        <a:p>
          <a:endParaRPr lang="zh-CN" altLang="en-US"/>
        </a:p>
      </dgm:t>
    </dgm:pt>
    <dgm:pt modelId="{26ABBE55-C41A-46D5-94C3-AFBB537B1483}" type="pres">
      <dgm:prSet presAssocID="{C7489F18-1DBE-4B43-B02A-AD97EAB8DF32}" presName="aSpace2" presStyleCnt="0"/>
      <dgm:spPr/>
    </dgm:pt>
    <dgm:pt modelId="{AFDD9124-4D7C-4EE7-B1C1-7C20ABA2D920}" type="pres">
      <dgm:prSet presAssocID="{9028F531-6C6D-4B83-9139-917CBF662875}" presName="childNode" presStyleLbl="node1" presStyleIdx="3" presStyleCnt="6">
        <dgm:presLayoutVars>
          <dgm:bulletEnabled val="1"/>
        </dgm:presLayoutVars>
      </dgm:prSet>
      <dgm:spPr/>
      <dgm:t>
        <a:bodyPr/>
        <a:lstStyle/>
        <a:p>
          <a:endParaRPr lang="zh-CN" altLang="en-US"/>
        </a:p>
      </dgm:t>
    </dgm:pt>
    <dgm:pt modelId="{16932DF4-21A9-436B-BEA4-495DA1FC9EC6}" type="pres">
      <dgm:prSet presAssocID="{AE64374B-93DE-4BB4-870C-FCDFF0257CBC}" presName="aSpace" presStyleCnt="0"/>
      <dgm:spPr/>
    </dgm:pt>
    <dgm:pt modelId="{F840E4D9-1D88-46B5-9B2C-73422CF5B400}" type="pres">
      <dgm:prSet presAssocID="{37549DA5-F63D-4DEF-B913-A8BA495C7CCF}" presName="compNode" presStyleCnt="0"/>
      <dgm:spPr/>
    </dgm:pt>
    <dgm:pt modelId="{592C66EA-1310-457A-B46D-44375D61B166}" type="pres">
      <dgm:prSet presAssocID="{37549DA5-F63D-4DEF-B913-A8BA495C7CCF}" presName="aNode" presStyleLbl="bgShp" presStyleIdx="2" presStyleCnt="3"/>
      <dgm:spPr/>
      <dgm:t>
        <a:bodyPr/>
        <a:lstStyle/>
        <a:p>
          <a:endParaRPr lang="zh-CN" altLang="en-US"/>
        </a:p>
      </dgm:t>
    </dgm:pt>
    <dgm:pt modelId="{56582FCF-C631-477E-B125-D3991C09945F}" type="pres">
      <dgm:prSet presAssocID="{37549DA5-F63D-4DEF-B913-A8BA495C7CCF}" presName="textNode" presStyleLbl="bgShp" presStyleIdx="2" presStyleCnt="3"/>
      <dgm:spPr/>
      <dgm:t>
        <a:bodyPr/>
        <a:lstStyle/>
        <a:p>
          <a:endParaRPr lang="zh-CN" altLang="en-US"/>
        </a:p>
      </dgm:t>
    </dgm:pt>
    <dgm:pt modelId="{A27D2F8F-7756-47AC-9E7C-D11C01AB62AC}" type="pres">
      <dgm:prSet presAssocID="{37549DA5-F63D-4DEF-B913-A8BA495C7CCF}" presName="compChildNode" presStyleCnt="0"/>
      <dgm:spPr/>
    </dgm:pt>
    <dgm:pt modelId="{3FD48F5F-0F59-4513-BDCD-8D8BFE4216CD}" type="pres">
      <dgm:prSet presAssocID="{37549DA5-F63D-4DEF-B913-A8BA495C7CCF}" presName="theInnerList" presStyleCnt="0"/>
      <dgm:spPr/>
    </dgm:pt>
    <dgm:pt modelId="{7F5C7DBA-70CB-466D-8E2D-0C0F39420831}" type="pres">
      <dgm:prSet presAssocID="{7044922F-5F1E-4BBA-B7FC-ED0A1F6C1D0F}" presName="childNode" presStyleLbl="node1" presStyleIdx="4" presStyleCnt="6" custScaleX="107321">
        <dgm:presLayoutVars>
          <dgm:bulletEnabled val="1"/>
        </dgm:presLayoutVars>
      </dgm:prSet>
      <dgm:spPr/>
      <dgm:t>
        <a:bodyPr/>
        <a:lstStyle/>
        <a:p>
          <a:endParaRPr lang="zh-CN" altLang="en-US"/>
        </a:p>
      </dgm:t>
    </dgm:pt>
    <dgm:pt modelId="{B19196F2-23D5-43AB-AE98-5182B04991CD}" type="pres">
      <dgm:prSet presAssocID="{7044922F-5F1E-4BBA-B7FC-ED0A1F6C1D0F}" presName="aSpace2" presStyleCnt="0"/>
      <dgm:spPr/>
    </dgm:pt>
    <dgm:pt modelId="{BC9EF3B7-BC9A-4C7A-9A52-64A11748BC55}" type="pres">
      <dgm:prSet presAssocID="{847894F4-06EF-4290-B255-8011ACD1ADAB}" presName="childNode" presStyleLbl="node1" presStyleIdx="5" presStyleCnt="6" custScaleX="107321">
        <dgm:presLayoutVars>
          <dgm:bulletEnabled val="1"/>
        </dgm:presLayoutVars>
      </dgm:prSet>
      <dgm:spPr/>
      <dgm:t>
        <a:bodyPr/>
        <a:lstStyle/>
        <a:p>
          <a:endParaRPr lang="zh-CN" altLang="en-US"/>
        </a:p>
      </dgm:t>
    </dgm:pt>
  </dgm:ptLst>
  <dgm:cxnLst>
    <dgm:cxn modelId="{8135BA7D-D508-4FDF-9FA8-5C59DE3AEA36}" srcId="{2D0423BF-A319-4CB5-AA08-6411CF0BF492}" destId="{437D6C62-03C9-46E1-A17D-62C2573007F2}" srcOrd="0" destOrd="0" parTransId="{4643066A-72CE-4C93-A910-7440EDA9DC45}" sibTransId="{3D7A5C11-A022-4DF8-B3A4-EB0973A185A5}"/>
    <dgm:cxn modelId="{367C79A5-395F-422E-9607-4C325B43A9C6}" type="presOf" srcId="{A4D4E055-BB62-4BC1-9A89-C5C149625A7B}" destId="{BB84CA05-EE8C-4E19-A124-D958379733C2}" srcOrd="0" destOrd="0" presId="urn:microsoft.com/office/officeart/2005/8/layout/lProcess2"/>
    <dgm:cxn modelId="{B1D2ABD8-F339-426F-9EDE-4505DAC201D5}" type="presOf" srcId="{7044922F-5F1E-4BBA-B7FC-ED0A1F6C1D0F}" destId="{7F5C7DBA-70CB-466D-8E2D-0C0F39420831}" srcOrd="0" destOrd="0" presId="urn:microsoft.com/office/officeart/2005/8/layout/lProcess2"/>
    <dgm:cxn modelId="{D274C0E4-9642-4CA8-A24C-3F03FDDE81A7}" srcId="{AE64374B-93DE-4BB4-870C-FCDFF0257CBC}" destId="{C7489F18-1DBE-4B43-B02A-AD97EAB8DF32}" srcOrd="0" destOrd="0" parTransId="{EB00C8A4-DEE0-4736-AB85-46685A8A60F4}" sibTransId="{38EEC5DC-A532-46C2-8C4D-8EB0952ABC6D}"/>
    <dgm:cxn modelId="{9F7D6FB1-D51D-4CE5-A56D-A01315C67941}" srcId="{7DB3323F-9542-499B-A55E-E2001E855307}" destId="{AE64374B-93DE-4BB4-870C-FCDFF0257CBC}" srcOrd="1" destOrd="0" parTransId="{1519B2B9-20D7-4C1A-ABB4-CE824E9D8F45}" sibTransId="{78E5D140-4928-4710-AC7F-FF58AD17C1CC}"/>
    <dgm:cxn modelId="{1F11359D-8516-4E46-89D1-304919A44A4D}" srcId="{AE64374B-93DE-4BB4-870C-FCDFF0257CBC}" destId="{9028F531-6C6D-4B83-9139-917CBF662875}" srcOrd="1" destOrd="0" parTransId="{62A4AD9A-63C8-40E8-A107-FE28E09CFED9}" sibTransId="{FEB30F2E-5CF4-407A-B0C5-001D8D53A949}"/>
    <dgm:cxn modelId="{F2DFE812-D142-4020-9607-BA27550ED71C}" type="presOf" srcId="{2D0423BF-A319-4CB5-AA08-6411CF0BF492}" destId="{53C2C9C7-705A-48AE-A0F7-9BD2C6004A01}" srcOrd="1" destOrd="0" presId="urn:microsoft.com/office/officeart/2005/8/layout/lProcess2"/>
    <dgm:cxn modelId="{AF3DE512-5FA5-4F26-A2AD-156988308E40}" srcId="{7DB3323F-9542-499B-A55E-E2001E855307}" destId="{37549DA5-F63D-4DEF-B913-A8BA495C7CCF}" srcOrd="2" destOrd="0" parTransId="{13A60603-CDE7-4620-A90F-4B7045664243}" sibTransId="{843F55A9-81A9-47E0-83E8-198DE5CBE4AF}"/>
    <dgm:cxn modelId="{4714C293-AA7A-4A34-A07E-A38E03BED896}" type="presOf" srcId="{C7489F18-1DBE-4B43-B02A-AD97EAB8DF32}" destId="{F39AC467-34A8-495B-AF6E-AB9C3A830F8E}" srcOrd="0" destOrd="0" presId="urn:microsoft.com/office/officeart/2005/8/layout/lProcess2"/>
    <dgm:cxn modelId="{D7293B2E-7AA7-4126-B4C5-2AF2BA9ED212}" type="presOf" srcId="{9028F531-6C6D-4B83-9139-917CBF662875}" destId="{AFDD9124-4D7C-4EE7-B1C1-7C20ABA2D920}" srcOrd="0" destOrd="0" presId="urn:microsoft.com/office/officeart/2005/8/layout/lProcess2"/>
    <dgm:cxn modelId="{4AA792EB-6321-4325-B0FA-3D5F90932B14}" srcId="{7DB3323F-9542-499B-A55E-E2001E855307}" destId="{2D0423BF-A319-4CB5-AA08-6411CF0BF492}" srcOrd="0" destOrd="0" parTransId="{F5E5D68C-E736-4393-BE49-22F0CEDAE0CD}" sibTransId="{D3F2B4AB-D3E3-4522-A828-7F50AD2EBCF1}"/>
    <dgm:cxn modelId="{46D241FD-3AA4-410D-B0FE-88F2FA72BBBD}" type="presOf" srcId="{37549DA5-F63D-4DEF-B913-A8BA495C7CCF}" destId="{592C66EA-1310-457A-B46D-44375D61B166}" srcOrd="0" destOrd="0" presId="urn:microsoft.com/office/officeart/2005/8/layout/lProcess2"/>
    <dgm:cxn modelId="{FAFEE28A-A3EE-4C70-BCC1-E3B957BF7AE8}" srcId="{37549DA5-F63D-4DEF-B913-A8BA495C7CCF}" destId="{847894F4-06EF-4290-B255-8011ACD1ADAB}" srcOrd="1" destOrd="0" parTransId="{36C4BD03-3E8B-41E3-8B35-988E84056D32}" sibTransId="{61A53972-BBC5-4A6E-A779-1583BCE1D084}"/>
    <dgm:cxn modelId="{2BABA6D8-F81C-4242-B984-1F1282E85A3A}" srcId="{37549DA5-F63D-4DEF-B913-A8BA495C7CCF}" destId="{7044922F-5F1E-4BBA-B7FC-ED0A1F6C1D0F}" srcOrd="0" destOrd="0" parTransId="{AD29AAC2-4038-49C5-80AB-02A854DCDAA8}" sibTransId="{2B54D3FA-C6DA-465B-B3BC-E2BA547E4DA9}"/>
    <dgm:cxn modelId="{B8721945-634B-4CE0-B354-E0143BBE9D23}" type="presOf" srcId="{847894F4-06EF-4290-B255-8011ACD1ADAB}" destId="{BC9EF3B7-BC9A-4C7A-9A52-64A11748BC55}" srcOrd="0" destOrd="0" presId="urn:microsoft.com/office/officeart/2005/8/layout/lProcess2"/>
    <dgm:cxn modelId="{F11C55BF-3F10-4C85-9B2D-592B33DBB65F}" srcId="{2D0423BF-A319-4CB5-AA08-6411CF0BF492}" destId="{A4D4E055-BB62-4BC1-9A89-C5C149625A7B}" srcOrd="1" destOrd="0" parTransId="{86AF4551-3404-4CA8-BC3C-DBC01B06950F}" sibTransId="{010057D1-8227-4898-AF26-6D697C47CAA0}"/>
    <dgm:cxn modelId="{323E126D-9857-4F54-BCEF-CE165B952567}" type="presOf" srcId="{7DB3323F-9542-499B-A55E-E2001E855307}" destId="{1E7D7782-89EA-41DE-B125-186A2BD4FFBA}" srcOrd="0" destOrd="0" presId="urn:microsoft.com/office/officeart/2005/8/layout/lProcess2"/>
    <dgm:cxn modelId="{0A7184FA-8225-4212-9198-7EA0A1118A8C}" type="presOf" srcId="{37549DA5-F63D-4DEF-B913-A8BA495C7CCF}" destId="{56582FCF-C631-477E-B125-D3991C09945F}" srcOrd="1" destOrd="0" presId="urn:microsoft.com/office/officeart/2005/8/layout/lProcess2"/>
    <dgm:cxn modelId="{6372F01C-0C5B-489B-8FB6-ED97D7E507DC}" type="presOf" srcId="{AE64374B-93DE-4BB4-870C-FCDFF0257CBC}" destId="{5C07F894-1232-43F5-BB5D-BD9737E8CE59}" srcOrd="1" destOrd="0" presId="urn:microsoft.com/office/officeart/2005/8/layout/lProcess2"/>
    <dgm:cxn modelId="{6C460455-9D67-4E05-A0DC-3E7DF4CA81FB}" type="presOf" srcId="{2D0423BF-A319-4CB5-AA08-6411CF0BF492}" destId="{8E074037-D9B9-4AC3-881C-40FCBCFA4881}" srcOrd="0" destOrd="0" presId="urn:microsoft.com/office/officeart/2005/8/layout/lProcess2"/>
    <dgm:cxn modelId="{55AC4898-1C20-46BF-B677-4E43A3FBF129}" type="presOf" srcId="{AE64374B-93DE-4BB4-870C-FCDFF0257CBC}" destId="{AA7D8D2D-903C-4F83-986E-2B2086A1DAE7}" srcOrd="0" destOrd="0" presId="urn:microsoft.com/office/officeart/2005/8/layout/lProcess2"/>
    <dgm:cxn modelId="{0EBB1D89-BE28-4FF8-83C3-B86DA48128B9}" type="presOf" srcId="{437D6C62-03C9-46E1-A17D-62C2573007F2}" destId="{034A6110-C572-4906-B4A8-05CE4CE55811}" srcOrd="0" destOrd="0" presId="urn:microsoft.com/office/officeart/2005/8/layout/lProcess2"/>
    <dgm:cxn modelId="{8D363591-1035-464C-929F-D432329000A5}" type="presParOf" srcId="{1E7D7782-89EA-41DE-B125-186A2BD4FFBA}" destId="{F4182230-22DD-48C4-9C6A-BE45AB10E3A2}" srcOrd="0" destOrd="0" presId="urn:microsoft.com/office/officeart/2005/8/layout/lProcess2"/>
    <dgm:cxn modelId="{CC622028-B4AA-45C9-BFAC-C5BBD946F3AB}" type="presParOf" srcId="{F4182230-22DD-48C4-9C6A-BE45AB10E3A2}" destId="{8E074037-D9B9-4AC3-881C-40FCBCFA4881}" srcOrd="0" destOrd="0" presId="urn:microsoft.com/office/officeart/2005/8/layout/lProcess2"/>
    <dgm:cxn modelId="{BFBA37C6-11D8-472D-91C1-D2780507398A}" type="presParOf" srcId="{F4182230-22DD-48C4-9C6A-BE45AB10E3A2}" destId="{53C2C9C7-705A-48AE-A0F7-9BD2C6004A01}" srcOrd="1" destOrd="0" presId="urn:microsoft.com/office/officeart/2005/8/layout/lProcess2"/>
    <dgm:cxn modelId="{C62A4328-E6D3-453C-B5E8-800E3D76AB3C}" type="presParOf" srcId="{F4182230-22DD-48C4-9C6A-BE45AB10E3A2}" destId="{E7D96EEB-F2EF-4B12-90BC-504B773FE9F9}" srcOrd="2" destOrd="0" presId="urn:microsoft.com/office/officeart/2005/8/layout/lProcess2"/>
    <dgm:cxn modelId="{756019E9-F6DC-42A4-B3A9-12F83E387C5C}" type="presParOf" srcId="{E7D96EEB-F2EF-4B12-90BC-504B773FE9F9}" destId="{3864B77D-0657-465B-9715-A9874C85AE0B}" srcOrd="0" destOrd="0" presId="urn:microsoft.com/office/officeart/2005/8/layout/lProcess2"/>
    <dgm:cxn modelId="{E95374E2-D772-4B94-9ACC-C3A2108A0D4C}" type="presParOf" srcId="{3864B77D-0657-465B-9715-A9874C85AE0B}" destId="{034A6110-C572-4906-B4A8-05CE4CE55811}" srcOrd="0" destOrd="0" presId="urn:microsoft.com/office/officeart/2005/8/layout/lProcess2"/>
    <dgm:cxn modelId="{FC80CD0A-D4EA-4B71-85E4-FAF454C99989}" type="presParOf" srcId="{3864B77D-0657-465B-9715-A9874C85AE0B}" destId="{A8A4A960-D82C-4340-AC29-5096D4DB4EAA}" srcOrd="1" destOrd="0" presId="urn:microsoft.com/office/officeart/2005/8/layout/lProcess2"/>
    <dgm:cxn modelId="{578CA0B4-623D-49F0-9379-5D853EB6863D}" type="presParOf" srcId="{3864B77D-0657-465B-9715-A9874C85AE0B}" destId="{BB84CA05-EE8C-4E19-A124-D958379733C2}" srcOrd="2" destOrd="0" presId="urn:microsoft.com/office/officeart/2005/8/layout/lProcess2"/>
    <dgm:cxn modelId="{44B5C071-0C63-43E3-BF88-B17D761D9C62}" type="presParOf" srcId="{1E7D7782-89EA-41DE-B125-186A2BD4FFBA}" destId="{83797D6C-F938-45F2-9F2A-FE9138034CB7}" srcOrd="1" destOrd="0" presId="urn:microsoft.com/office/officeart/2005/8/layout/lProcess2"/>
    <dgm:cxn modelId="{5A227C2A-0D18-4F71-96A6-971072AC4C49}" type="presParOf" srcId="{1E7D7782-89EA-41DE-B125-186A2BD4FFBA}" destId="{8114FE18-238A-4E51-9055-A9FFD116BBCC}" srcOrd="2" destOrd="0" presId="urn:microsoft.com/office/officeart/2005/8/layout/lProcess2"/>
    <dgm:cxn modelId="{FE3040F3-2C7E-440F-8B44-EC411E6E5A26}" type="presParOf" srcId="{8114FE18-238A-4E51-9055-A9FFD116BBCC}" destId="{AA7D8D2D-903C-4F83-986E-2B2086A1DAE7}" srcOrd="0" destOrd="0" presId="urn:microsoft.com/office/officeart/2005/8/layout/lProcess2"/>
    <dgm:cxn modelId="{BF01C87C-1CB5-418B-B9BB-59B97DAB4FFE}" type="presParOf" srcId="{8114FE18-238A-4E51-9055-A9FFD116BBCC}" destId="{5C07F894-1232-43F5-BB5D-BD9737E8CE59}" srcOrd="1" destOrd="0" presId="urn:microsoft.com/office/officeart/2005/8/layout/lProcess2"/>
    <dgm:cxn modelId="{043560AE-3D99-47AF-B3D6-A2F1A1A225F3}" type="presParOf" srcId="{8114FE18-238A-4E51-9055-A9FFD116BBCC}" destId="{0EC3843F-857F-441F-B34D-C71909FA2DCE}" srcOrd="2" destOrd="0" presId="urn:microsoft.com/office/officeart/2005/8/layout/lProcess2"/>
    <dgm:cxn modelId="{4B1CC0F3-74D0-4E06-B0B9-723958444603}" type="presParOf" srcId="{0EC3843F-857F-441F-B34D-C71909FA2DCE}" destId="{3CB8B193-0DD6-415B-BAFB-1B006B95661C}" srcOrd="0" destOrd="0" presId="urn:microsoft.com/office/officeart/2005/8/layout/lProcess2"/>
    <dgm:cxn modelId="{DCA7DCCA-46C5-4E6B-AF7F-8DAAE7B89A1C}" type="presParOf" srcId="{3CB8B193-0DD6-415B-BAFB-1B006B95661C}" destId="{F39AC467-34A8-495B-AF6E-AB9C3A830F8E}" srcOrd="0" destOrd="0" presId="urn:microsoft.com/office/officeart/2005/8/layout/lProcess2"/>
    <dgm:cxn modelId="{1A07DA36-372A-40FD-B498-400E595CFD94}" type="presParOf" srcId="{3CB8B193-0DD6-415B-BAFB-1B006B95661C}" destId="{26ABBE55-C41A-46D5-94C3-AFBB537B1483}" srcOrd="1" destOrd="0" presId="urn:microsoft.com/office/officeart/2005/8/layout/lProcess2"/>
    <dgm:cxn modelId="{55A42EB4-5DA9-48BD-A8BD-7A5F2E8C4173}" type="presParOf" srcId="{3CB8B193-0DD6-415B-BAFB-1B006B95661C}" destId="{AFDD9124-4D7C-4EE7-B1C1-7C20ABA2D920}" srcOrd="2" destOrd="0" presId="urn:microsoft.com/office/officeart/2005/8/layout/lProcess2"/>
    <dgm:cxn modelId="{6346C0A8-7F9D-4ADB-9A4B-F0B0D51DD705}" type="presParOf" srcId="{1E7D7782-89EA-41DE-B125-186A2BD4FFBA}" destId="{16932DF4-21A9-436B-BEA4-495DA1FC9EC6}" srcOrd="3" destOrd="0" presId="urn:microsoft.com/office/officeart/2005/8/layout/lProcess2"/>
    <dgm:cxn modelId="{FB1BBCC0-FBDF-4F12-B9AF-7B1E9CA55237}" type="presParOf" srcId="{1E7D7782-89EA-41DE-B125-186A2BD4FFBA}" destId="{F840E4D9-1D88-46B5-9B2C-73422CF5B400}" srcOrd="4" destOrd="0" presId="urn:microsoft.com/office/officeart/2005/8/layout/lProcess2"/>
    <dgm:cxn modelId="{B4F05000-16BF-4569-A243-95E22BE8FA61}" type="presParOf" srcId="{F840E4D9-1D88-46B5-9B2C-73422CF5B400}" destId="{592C66EA-1310-457A-B46D-44375D61B166}" srcOrd="0" destOrd="0" presId="urn:microsoft.com/office/officeart/2005/8/layout/lProcess2"/>
    <dgm:cxn modelId="{D2EBBC5C-7BA9-487F-91D0-D7415CBB4E16}" type="presParOf" srcId="{F840E4D9-1D88-46B5-9B2C-73422CF5B400}" destId="{56582FCF-C631-477E-B125-D3991C09945F}" srcOrd="1" destOrd="0" presId="urn:microsoft.com/office/officeart/2005/8/layout/lProcess2"/>
    <dgm:cxn modelId="{A56C0E59-FC3B-491A-9E02-6DD7A8F7B39D}" type="presParOf" srcId="{F840E4D9-1D88-46B5-9B2C-73422CF5B400}" destId="{A27D2F8F-7756-47AC-9E7C-D11C01AB62AC}" srcOrd="2" destOrd="0" presId="urn:microsoft.com/office/officeart/2005/8/layout/lProcess2"/>
    <dgm:cxn modelId="{3D57A227-69E5-4313-A34F-4FB03B2E2CB2}" type="presParOf" srcId="{A27D2F8F-7756-47AC-9E7C-D11C01AB62AC}" destId="{3FD48F5F-0F59-4513-BDCD-8D8BFE4216CD}" srcOrd="0" destOrd="0" presId="urn:microsoft.com/office/officeart/2005/8/layout/lProcess2"/>
    <dgm:cxn modelId="{6012260F-14CD-4DBC-9FE6-3EB2F8BE3244}" type="presParOf" srcId="{3FD48F5F-0F59-4513-BDCD-8D8BFE4216CD}" destId="{7F5C7DBA-70CB-466D-8E2D-0C0F39420831}" srcOrd="0" destOrd="0" presId="urn:microsoft.com/office/officeart/2005/8/layout/lProcess2"/>
    <dgm:cxn modelId="{716CA0A6-20E4-4824-9D34-51429CB4E92E}" type="presParOf" srcId="{3FD48F5F-0F59-4513-BDCD-8D8BFE4216CD}" destId="{B19196F2-23D5-43AB-AE98-5182B04991CD}" srcOrd="1" destOrd="0" presId="urn:microsoft.com/office/officeart/2005/8/layout/lProcess2"/>
    <dgm:cxn modelId="{18342C57-C0E7-4C50-8DDD-335DA981612B}" type="presParOf" srcId="{3FD48F5F-0F59-4513-BDCD-8D8BFE4216CD}" destId="{BC9EF3B7-BC9A-4C7A-9A52-64A11748BC55}" srcOrd="2" destOrd="0" presId="urn:microsoft.com/office/officeart/2005/8/layout/lProcess2"/>
  </dgm:cxnLst>
  <dgm:bg/>
  <dgm:whole/>
</dgm:dataModel>
</file>

<file path=ppt/diagrams/data2.xml><?xml version="1.0" encoding="utf-8"?>
<dgm:dataModel xmlns:dgm="http://schemas.openxmlformats.org/drawingml/2006/diagram" xmlns:a="http://schemas.openxmlformats.org/drawingml/2006/main">
  <dgm:ptLst>
    <dgm:pt modelId="{33850A3F-26E2-4C2D-999B-9C9DECEB8985}" type="doc">
      <dgm:prSet loTypeId="urn:microsoft.com/office/officeart/2008/layout/VerticalCurvedList" loCatId="list" qsTypeId="urn:microsoft.com/office/officeart/2005/8/quickstyle/simple3" qsCatId="simple" csTypeId="urn:microsoft.com/office/officeart/2005/8/colors/accent6_2" csCatId="accent6" phldr="1"/>
      <dgm:spPr/>
      <dgm:t>
        <a:bodyPr/>
        <a:lstStyle/>
        <a:p>
          <a:endParaRPr lang="zh-CN" altLang="en-US"/>
        </a:p>
      </dgm:t>
    </dgm:pt>
    <dgm:pt modelId="{9602A151-793E-401C-A10C-BC12A5E967AF}">
      <dgm:prSet phldrT="[文本]"/>
      <dgm:spPr/>
      <dgm:t>
        <a:bodyPr/>
        <a:lstStyle/>
        <a:p>
          <a:r>
            <a:rPr lang="zh-CN" altLang="en-US" b="1" dirty="0" smtClean="0">
              <a:effectLst>
                <a:outerShdw blurRad="38100" dist="38100" dir="2700000" algn="tl">
                  <a:srgbClr val="000000">
                    <a:alpha val="43137"/>
                  </a:srgbClr>
                </a:outerShdw>
              </a:effectLst>
            </a:rPr>
            <a:t>绪论</a:t>
          </a:r>
          <a:endParaRPr lang="zh-CN" altLang="en-US" b="1" dirty="0">
            <a:effectLst>
              <a:outerShdw blurRad="38100" dist="38100" dir="2700000" algn="tl">
                <a:srgbClr val="000000">
                  <a:alpha val="43137"/>
                </a:srgbClr>
              </a:outerShdw>
            </a:effectLst>
          </a:endParaRPr>
        </a:p>
      </dgm:t>
    </dgm:pt>
    <dgm:pt modelId="{2FAC8DA8-D1E8-4BE9-B2B1-D3C8376144A2}" type="parTrans" cxnId="{F01DDAF6-9D35-4304-B052-88F6EC165C4C}">
      <dgm:prSet/>
      <dgm:spPr/>
      <dgm:t>
        <a:bodyPr/>
        <a:lstStyle/>
        <a:p>
          <a:endParaRPr lang="zh-CN" altLang="en-US"/>
        </a:p>
      </dgm:t>
    </dgm:pt>
    <dgm:pt modelId="{41DE9A02-9DD8-4284-B888-9A469C6D53B9}" type="sibTrans" cxnId="{F01DDAF6-9D35-4304-B052-88F6EC165C4C}">
      <dgm:prSet/>
      <dgm:spPr/>
      <dgm:t>
        <a:bodyPr/>
        <a:lstStyle/>
        <a:p>
          <a:endParaRPr lang="zh-CN" altLang="en-US"/>
        </a:p>
      </dgm:t>
    </dgm:pt>
    <dgm:pt modelId="{B998DA6F-F7AE-4D1E-A960-581DB9A3F882}">
      <dgm:prSet phldrT="[文本]"/>
      <dgm:spPr/>
      <dgm:t>
        <a:bodyPr/>
        <a:lstStyle/>
        <a:p>
          <a:r>
            <a:rPr lang="zh-CN" altLang="en-US" b="1" dirty="0" smtClean="0">
              <a:effectLst>
                <a:outerShdw blurRad="38100" dist="38100" dir="2700000" algn="tl">
                  <a:srgbClr val="000000">
                    <a:alpha val="43137"/>
                  </a:srgbClr>
                </a:outerShdw>
              </a:effectLst>
            </a:rPr>
            <a:t>通用并行计算</a:t>
          </a:r>
          <a:endParaRPr lang="zh-CN" altLang="en-US" b="1" dirty="0">
            <a:effectLst>
              <a:outerShdw blurRad="38100" dist="38100" dir="2700000" algn="tl">
                <a:srgbClr val="000000">
                  <a:alpha val="43137"/>
                </a:srgbClr>
              </a:outerShdw>
            </a:effectLst>
          </a:endParaRPr>
        </a:p>
      </dgm:t>
    </dgm:pt>
    <dgm:pt modelId="{16ECE6F3-716B-4228-8D74-A9ADB506EA92}" type="parTrans" cxnId="{7A9A8151-1C11-4372-8A7E-77E66D36FDBB}">
      <dgm:prSet/>
      <dgm:spPr/>
      <dgm:t>
        <a:bodyPr/>
        <a:lstStyle/>
        <a:p>
          <a:endParaRPr lang="zh-CN" altLang="en-US"/>
        </a:p>
      </dgm:t>
    </dgm:pt>
    <dgm:pt modelId="{DD386B12-09A4-41E2-8CF4-BABAEF902F82}" type="sibTrans" cxnId="{7A9A8151-1C11-4372-8A7E-77E66D36FDBB}">
      <dgm:prSet/>
      <dgm:spPr/>
      <dgm:t>
        <a:bodyPr/>
        <a:lstStyle/>
        <a:p>
          <a:endParaRPr lang="zh-CN" altLang="en-US"/>
        </a:p>
      </dgm:t>
    </dgm:pt>
    <dgm:pt modelId="{8CB2F36F-6EE1-4290-BB3D-B95006A7316B}">
      <dgm:prSet phldrT="[文本]"/>
      <dgm:spPr/>
      <dgm:t>
        <a:bodyPr/>
        <a:lstStyle/>
        <a:p>
          <a:r>
            <a:rPr lang="zh-CN" altLang="en-US" b="1" dirty="0" smtClean="0">
              <a:effectLst>
                <a:outerShdw blurRad="38100" dist="38100" dir="2700000" algn="tl">
                  <a:srgbClr val="000000">
                    <a:alpha val="43137"/>
                  </a:srgbClr>
                </a:outerShdw>
              </a:effectLst>
            </a:rPr>
            <a:t>骨骼动画矩阵调色板并行算法</a:t>
          </a:r>
          <a:endParaRPr lang="zh-CN" altLang="en-US" b="1" dirty="0">
            <a:effectLst>
              <a:outerShdw blurRad="38100" dist="38100" dir="2700000" algn="tl">
                <a:srgbClr val="000000">
                  <a:alpha val="43137"/>
                </a:srgbClr>
              </a:outerShdw>
            </a:effectLst>
          </a:endParaRPr>
        </a:p>
      </dgm:t>
    </dgm:pt>
    <dgm:pt modelId="{BB6DC73A-40D1-4D52-B6D9-CB57689B781A}" type="parTrans" cxnId="{F305CA15-6DA3-4AD3-9E09-0A3E12508680}">
      <dgm:prSet/>
      <dgm:spPr/>
      <dgm:t>
        <a:bodyPr/>
        <a:lstStyle/>
        <a:p>
          <a:endParaRPr lang="zh-CN" altLang="en-US"/>
        </a:p>
      </dgm:t>
    </dgm:pt>
    <dgm:pt modelId="{2C0988E3-42EC-479D-BF3A-1663AD2C9794}" type="sibTrans" cxnId="{F305CA15-6DA3-4AD3-9E09-0A3E12508680}">
      <dgm:prSet/>
      <dgm:spPr/>
      <dgm:t>
        <a:bodyPr/>
        <a:lstStyle/>
        <a:p>
          <a:endParaRPr lang="zh-CN" altLang="en-US"/>
        </a:p>
      </dgm:t>
    </dgm:pt>
    <dgm:pt modelId="{1389D47D-09C2-44CF-875D-239D0CE2FEDB}">
      <dgm:prSet/>
      <dgm:spPr/>
      <dgm:t>
        <a:bodyPr/>
        <a:lstStyle/>
        <a:p>
          <a:r>
            <a:rPr lang="zh-CN" altLang="en-US" b="1" dirty="0" smtClean="0">
              <a:effectLst>
                <a:outerShdw blurRad="38100" dist="38100" dir="2700000" algn="tl">
                  <a:srgbClr val="000000">
                    <a:alpha val="43137"/>
                  </a:srgbClr>
                </a:outerShdw>
              </a:effectLst>
            </a:rPr>
            <a:t>柏林噪声风场扰动粒子系统并行算法</a:t>
          </a:r>
          <a:endParaRPr lang="zh-CN" altLang="en-US" b="1" dirty="0">
            <a:effectLst>
              <a:outerShdw blurRad="38100" dist="38100" dir="2700000" algn="tl">
                <a:srgbClr val="000000">
                  <a:alpha val="43137"/>
                </a:srgbClr>
              </a:outerShdw>
            </a:effectLst>
          </a:endParaRPr>
        </a:p>
      </dgm:t>
    </dgm:pt>
    <dgm:pt modelId="{B2D4004F-049B-4D74-A0E2-964CCC55A50F}" type="parTrans" cxnId="{44480D2E-F06E-4E7F-9F9F-79C270171283}">
      <dgm:prSet/>
      <dgm:spPr/>
      <dgm:t>
        <a:bodyPr/>
        <a:lstStyle/>
        <a:p>
          <a:endParaRPr lang="zh-CN" altLang="en-US"/>
        </a:p>
      </dgm:t>
    </dgm:pt>
    <dgm:pt modelId="{C63A49EC-E626-449D-9EAF-543EC79B9441}" type="sibTrans" cxnId="{44480D2E-F06E-4E7F-9F9F-79C270171283}">
      <dgm:prSet/>
      <dgm:spPr/>
      <dgm:t>
        <a:bodyPr/>
        <a:lstStyle/>
        <a:p>
          <a:endParaRPr lang="zh-CN" altLang="en-US"/>
        </a:p>
      </dgm:t>
    </dgm:pt>
    <dgm:pt modelId="{00598B5E-9B3B-4DD4-9EBA-499502F28A95}">
      <dgm:prSet/>
      <dgm:spPr/>
      <dgm:t>
        <a:bodyPr/>
        <a:lstStyle/>
        <a:p>
          <a:r>
            <a:rPr lang="zh-CN" altLang="en-US" b="1" dirty="0" smtClean="0">
              <a:effectLst>
                <a:outerShdw blurRad="38100" dist="38100" dir="2700000" algn="tl">
                  <a:srgbClr val="000000">
                    <a:alpha val="43137"/>
                  </a:srgbClr>
                </a:outerShdw>
              </a:effectLst>
            </a:rPr>
            <a:t>总结和展望</a:t>
          </a:r>
          <a:endParaRPr lang="zh-CN" altLang="en-US" b="1" dirty="0">
            <a:effectLst>
              <a:outerShdw blurRad="38100" dist="38100" dir="2700000" algn="tl">
                <a:srgbClr val="000000">
                  <a:alpha val="43137"/>
                </a:srgbClr>
              </a:outerShdw>
            </a:effectLst>
          </a:endParaRPr>
        </a:p>
      </dgm:t>
    </dgm:pt>
    <dgm:pt modelId="{CF8A24F0-8167-4B1F-AC4B-A787CEA4AAFC}" type="parTrans" cxnId="{08F200FF-DF12-4664-8CAC-9EF4CBC52EEC}">
      <dgm:prSet/>
      <dgm:spPr/>
      <dgm:t>
        <a:bodyPr/>
        <a:lstStyle/>
        <a:p>
          <a:endParaRPr lang="zh-CN" altLang="en-US"/>
        </a:p>
      </dgm:t>
    </dgm:pt>
    <dgm:pt modelId="{8F0CA4AA-166C-4D21-A76D-A6F2FAFCD243}" type="sibTrans" cxnId="{08F200FF-DF12-4664-8CAC-9EF4CBC52EEC}">
      <dgm:prSet/>
      <dgm:spPr/>
      <dgm:t>
        <a:bodyPr/>
        <a:lstStyle/>
        <a:p>
          <a:endParaRPr lang="zh-CN" altLang="en-US"/>
        </a:p>
      </dgm:t>
    </dgm:pt>
    <dgm:pt modelId="{502AE66C-71A9-4FE7-8E89-3ED9B215382A}">
      <dgm:prSet/>
      <dgm:spPr/>
      <dgm:t>
        <a:bodyPr/>
        <a:lstStyle/>
        <a:p>
          <a:r>
            <a:rPr lang="zh-CN" altLang="en-US" b="1" dirty="0" smtClean="0">
              <a:effectLst>
                <a:outerShdw blurRad="38100" dist="38100" dir="2700000" algn="tl">
                  <a:srgbClr val="000000">
                    <a:alpha val="43137"/>
                  </a:srgbClr>
                </a:outerShdw>
              </a:effectLst>
            </a:rPr>
            <a:t>虚拟现实平台多任务并行</a:t>
          </a:r>
          <a:endParaRPr lang="zh-CN" altLang="en-US" b="1" dirty="0">
            <a:effectLst>
              <a:outerShdw blurRad="38100" dist="38100" dir="2700000" algn="tl">
                <a:srgbClr val="000000">
                  <a:alpha val="43137"/>
                </a:srgbClr>
              </a:outerShdw>
            </a:effectLst>
          </a:endParaRPr>
        </a:p>
      </dgm:t>
    </dgm:pt>
    <dgm:pt modelId="{4E30CDAB-1AD8-4EF4-8412-4E5F61150989}" type="parTrans" cxnId="{6B722CAE-E4B3-465F-9F71-388C32666F7F}">
      <dgm:prSet/>
      <dgm:spPr/>
      <dgm:t>
        <a:bodyPr/>
        <a:lstStyle/>
        <a:p>
          <a:endParaRPr lang="zh-CN" altLang="en-US"/>
        </a:p>
      </dgm:t>
    </dgm:pt>
    <dgm:pt modelId="{D79FB793-CC28-4DF4-83AC-FC9D267A81EB}" type="sibTrans" cxnId="{6B722CAE-E4B3-465F-9F71-388C32666F7F}">
      <dgm:prSet/>
      <dgm:spPr/>
      <dgm:t>
        <a:bodyPr/>
        <a:lstStyle/>
        <a:p>
          <a:endParaRPr lang="zh-CN" altLang="en-US"/>
        </a:p>
      </dgm:t>
    </dgm:pt>
    <dgm:pt modelId="{401E85EB-698E-4878-B9B4-5734215165EF}" type="pres">
      <dgm:prSet presAssocID="{33850A3F-26E2-4C2D-999B-9C9DECEB8985}" presName="Name0" presStyleCnt="0">
        <dgm:presLayoutVars>
          <dgm:chMax val="7"/>
          <dgm:chPref val="7"/>
          <dgm:dir/>
        </dgm:presLayoutVars>
      </dgm:prSet>
      <dgm:spPr/>
      <dgm:t>
        <a:bodyPr/>
        <a:lstStyle/>
        <a:p>
          <a:endParaRPr lang="zh-CN" altLang="en-US"/>
        </a:p>
      </dgm:t>
    </dgm:pt>
    <dgm:pt modelId="{974880F6-F222-428D-9CC7-AE8C0772A32E}" type="pres">
      <dgm:prSet presAssocID="{33850A3F-26E2-4C2D-999B-9C9DECEB8985}" presName="Name1" presStyleCnt="0"/>
      <dgm:spPr/>
    </dgm:pt>
    <dgm:pt modelId="{1FA046BA-30F7-4C30-ADF1-0BF21CEE8C34}" type="pres">
      <dgm:prSet presAssocID="{33850A3F-26E2-4C2D-999B-9C9DECEB8985}" presName="cycle" presStyleCnt="0"/>
      <dgm:spPr/>
    </dgm:pt>
    <dgm:pt modelId="{4996D17B-88DD-4826-9599-C98664B04DF1}" type="pres">
      <dgm:prSet presAssocID="{33850A3F-26E2-4C2D-999B-9C9DECEB8985}" presName="srcNode" presStyleLbl="node1" presStyleIdx="0" presStyleCnt="6"/>
      <dgm:spPr/>
    </dgm:pt>
    <dgm:pt modelId="{177E59A6-C159-4DCF-8BF2-6BBBC6D38186}" type="pres">
      <dgm:prSet presAssocID="{33850A3F-26E2-4C2D-999B-9C9DECEB8985}" presName="conn" presStyleLbl="parChTrans1D2" presStyleIdx="0" presStyleCnt="1"/>
      <dgm:spPr/>
      <dgm:t>
        <a:bodyPr/>
        <a:lstStyle/>
        <a:p>
          <a:endParaRPr lang="zh-CN" altLang="en-US"/>
        </a:p>
      </dgm:t>
    </dgm:pt>
    <dgm:pt modelId="{1AE6021C-EDD7-483C-BF1D-C711B1A568D5}" type="pres">
      <dgm:prSet presAssocID="{33850A3F-26E2-4C2D-999B-9C9DECEB8985}" presName="extraNode" presStyleLbl="node1" presStyleIdx="0" presStyleCnt="6"/>
      <dgm:spPr/>
    </dgm:pt>
    <dgm:pt modelId="{4407CCE6-2669-465F-B676-2417A2FCF823}" type="pres">
      <dgm:prSet presAssocID="{33850A3F-26E2-4C2D-999B-9C9DECEB8985}" presName="dstNode" presStyleLbl="node1" presStyleIdx="0" presStyleCnt="6"/>
      <dgm:spPr/>
    </dgm:pt>
    <dgm:pt modelId="{BCE77BF1-3811-4E79-A51F-4D5BC1792537}" type="pres">
      <dgm:prSet presAssocID="{9602A151-793E-401C-A10C-BC12A5E967AF}" presName="text_1" presStyleLbl="node1" presStyleIdx="0" presStyleCnt="6">
        <dgm:presLayoutVars>
          <dgm:bulletEnabled val="1"/>
        </dgm:presLayoutVars>
      </dgm:prSet>
      <dgm:spPr/>
      <dgm:t>
        <a:bodyPr/>
        <a:lstStyle/>
        <a:p>
          <a:endParaRPr lang="zh-CN" altLang="en-US"/>
        </a:p>
      </dgm:t>
    </dgm:pt>
    <dgm:pt modelId="{27DED6FF-3173-4298-A4FE-49472822CC10}" type="pres">
      <dgm:prSet presAssocID="{9602A151-793E-401C-A10C-BC12A5E967AF}" presName="accent_1" presStyleCnt="0"/>
      <dgm:spPr/>
    </dgm:pt>
    <dgm:pt modelId="{659D24D0-C36F-4573-ACF5-DA337C773348}" type="pres">
      <dgm:prSet presAssocID="{9602A151-793E-401C-A10C-BC12A5E967AF}" presName="accentRepeatNode" presStyleLbl="solidFgAcc1" presStyleIdx="0" presStyleCnt="6"/>
      <dgm:spPr>
        <a:solidFill>
          <a:schemeClr val="accent2"/>
        </a:solidFill>
      </dgm:spPr>
    </dgm:pt>
    <dgm:pt modelId="{34305AD1-3107-42BF-8256-13DAC502A635}" type="pres">
      <dgm:prSet presAssocID="{B998DA6F-F7AE-4D1E-A960-581DB9A3F882}" presName="text_2" presStyleLbl="node1" presStyleIdx="1" presStyleCnt="6">
        <dgm:presLayoutVars>
          <dgm:bulletEnabled val="1"/>
        </dgm:presLayoutVars>
      </dgm:prSet>
      <dgm:spPr/>
      <dgm:t>
        <a:bodyPr/>
        <a:lstStyle/>
        <a:p>
          <a:endParaRPr lang="zh-CN" altLang="en-US"/>
        </a:p>
      </dgm:t>
    </dgm:pt>
    <dgm:pt modelId="{B775DF6B-69DC-4555-AEBA-EC280C6367FB}" type="pres">
      <dgm:prSet presAssocID="{B998DA6F-F7AE-4D1E-A960-581DB9A3F882}" presName="accent_2" presStyleCnt="0"/>
      <dgm:spPr/>
    </dgm:pt>
    <dgm:pt modelId="{244DC18D-C7E5-4C58-9F1E-DC0DAF5E4026}" type="pres">
      <dgm:prSet presAssocID="{B998DA6F-F7AE-4D1E-A960-581DB9A3F882}" presName="accentRepeatNode" presStyleLbl="solidFgAcc1" presStyleIdx="1" presStyleCnt="6"/>
      <dgm:spPr/>
    </dgm:pt>
    <dgm:pt modelId="{935C4EDF-AF8F-47FC-AB26-B8A2DB199DBC}" type="pres">
      <dgm:prSet presAssocID="{8CB2F36F-6EE1-4290-BB3D-B95006A7316B}" presName="text_3" presStyleLbl="node1" presStyleIdx="2" presStyleCnt="6">
        <dgm:presLayoutVars>
          <dgm:bulletEnabled val="1"/>
        </dgm:presLayoutVars>
      </dgm:prSet>
      <dgm:spPr/>
      <dgm:t>
        <a:bodyPr/>
        <a:lstStyle/>
        <a:p>
          <a:endParaRPr lang="zh-CN" altLang="en-US"/>
        </a:p>
      </dgm:t>
    </dgm:pt>
    <dgm:pt modelId="{B3CF2300-0A28-401A-AFD1-7E23692DE651}" type="pres">
      <dgm:prSet presAssocID="{8CB2F36F-6EE1-4290-BB3D-B95006A7316B}" presName="accent_3" presStyleCnt="0"/>
      <dgm:spPr/>
    </dgm:pt>
    <dgm:pt modelId="{19F6C3F5-881C-44F8-9F6D-27706089F36C}" type="pres">
      <dgm:prSet presAssocID="{8CB2F36F-6EE1-4290-BB3D-B95006A7316B}" presName="accentRepeatNode" presStyleLbl="solidFgAcc1" presStyleIdx="2" presStyleCnt="6"/>
      <dgm:spPr/>
    </dgm:pt>
    <dgm:pt modelId="{9FC86E38-393D-4F71-873C-94D6111C2F75}" type="pres">
      <dgm:prSet presAssocID="{1389D47D-09C2-44CF-875D-239D0CE2FEDB}" presName="text_4" presStyleLbl="node1" presStyleIdx="3" presStyleCnt="6">
        <dgm:presLayoutVars>
          <dgm:bulletEnabled val="1"/>
        </dgm:presLayoutVars>
      </dgm:prSet>
      <dgm:spPr/>
      <dgm:t>
        <a:bodyPr/>
        <a:lstStyle/>
        <a:p>
          <a:endParaRPr lang="zh-CN" altLang="en-US"/>
        </a:p>
      </dgm:t>
    </dgm:pt>
    <dgm:pt modelId="{F32CC9DC-3D75-464A-A053-4A38B979D1C9}" type="pres">
      <dgm:prSet presAssocID="{1389D47D-09C2-44CF-875D-239D0CE2FEDB}" presName="accent_4" presStyleCnt="0"/>
      <dgm:spPr/>
    </dgm:pt>
    <dgm:pt modelId="{BC2BF74E-3B3F-498F-AA53-5A25CD6C87BF}" type="pres">
      <dgm:prSet presAssocID="{1389D47D-09C2-44CF-875D-239D0CE2FEDB}" presName="accentRepeatNode" presStyleLbl="solidFgAcc1" presStyleIdx="3" presStyleCnt="6"/>
      <dgm:spPr/>
    </dgm:pt>
    <dgm:pt modelId="{90B2DF0E-08F1-4927-8EF2-42D525BBD81C}" type="pres">
      <dgm:prSet presAssocID="{502AE66C-71A9-4FE7-8E89-3ED9B215382A}" presName="text_5" presStyleLbl="node1" presStyleIdx="4" presStyleCnt="6">
        <dgm:presLayoutVars>
          <dgm:bulletEnabled val="1"/>
        </dgm:presLayoutVars>
      </dgm:prSet>
      <dgm:spPr/>
      <dgm:t>
        <a:bodyPr/>
        <a:lstStyle/>
        <a:p>
          <a:endParaRPr lang="zh-CN" altLang="en-US"/>
        </a:p>
      </dgm:t>
    </dgm:pt>
    <dgm:pt modelId="{DB273E5F-6985-407C-BB1E-51F075582AAD}" type="pres">
      <dgm:prSet presAssocID="{502AE66C-71A9-4FE7-8E89-3ED9B215382A}" presName="accent_5" presStyleCnt="0"/>
      <dgm:spPr/>
    </dgm:pt>
    <dgm:pt modelId="{F60B359F-B275-4031-9E2E-EF23DE61D1D6}" type="pres">
      <dgm:prSet presAssocID="{502AE66C-71A9-4FE7-8E89-3ED9B215382A}" presName="accentRepeatNode" presStyleLbl="solidFgAcc1" presStyleIdx="4" presStyleCnt="6"/>
      <dgm:spPr/>
    </dgm:pt>
    <dgm:pt modelId="{A366BEE7-7E77-4E30-973F-AAF3A71CB864}" type="pres">
      <dgm:prSet presAssocID="{00598B5E-9B3B-4DD4-9EBA-499502F28A95}" presName="text_6" presStyleLbl="node1" presStyleIdx="5" presStyleCnt="6">
        <dgm:presLayoutVars>
          <dgm:bulletEnabled val="1"/>
        </dgm:presLayoutVars>
      </dgm:prSet>
      <dgm:spPr/>
      <dgm:t>
        <a:bodyPr/>
        <a:lstStyle/>
        <a:p>
          <a:endParaRPr lang="zh-CN" altLang="en-US"/>
        </a:p>
      </dgm:t>
    </dgm:pt>
    <dgm:pt modelId="{31291F95-A951-44B9-8A4F-E1AB99D4A9E4}" type="pres">
      <dgm:prSet presAssocID="{00598B5E-9B3B-4DD4-9EBA-499502F28A95}" presName="accent_6" presStyleCnt="0"/>
      <dgm:spPr/>
    </dgm:pt>
    <dgm:pt modelId="{CF1A66C5-71FA-4D33-98BC-6B3126F2A05B}" type="pres">
      <dgm:prSet presAssocID="{00598B5E-9B3B-4DD4-9EBA-499502F28A95}" presName="accentRepeatNode" presStyleLbl="solidFgAcc1" presStyleIdx="5" presStyleCnt="6"/>
      <dgm:spPr/>
    </dgm:pt>
  </dgm:ptLst>
  <dgm:cxnLst>
    <dgm:cxn modelId="{2A0EBBA0-2DA3-4D1A-AA39-5CEDC660377D}" type="presOf" srcId="{33850A3F-26E2-4C2D-999B-9C9DECEB8985}" destId="{401E85EB-698E-4878-B9B4-5734215165EF}" srcOrd="0" destOrd="0" presId="urn:microsoft.com/office/officeart/2008/layout/VerticalCurvedList"/>
    <dgm:cxn modelId="{5EBDB5D9-7129-474C-80C1-76B631559318}" type="presOf" srcId="{8CB2F36F-6EE1-4290-BB3D-B95006A7316B}" destId="{935C4EDF-AF8F-47FC-AB26-B8A2DB199DBC}" srcOrd="0" destOrd="0" presId="urn:microsoft.com/office/officeart/2008/layout/VerticalCurvedList"/>
    <dgm:cxn modelId="{66E8B322-5A11-46A9-9CB6-00AEB8044D0D}" type="presOf" srcId="{502AE66C-71A9-4FE7-8E89-3ED9B215382A}" destId="{90B2DF0E-08F1-4927-8EF2-42D525BBD81C}" srcOrd="0" destOrd="0" presId="urn:microsoft.com/office/officeart/2008/layout/VerticalCurvedList"/>
    <dgm:cxn modelId="{FDF2F0E9-91DE-4E26-95B9-BD8019D45EAC}" type="presOf" srcId="{B998DA6F-F7AE-4D1E-A960-581DB9A3F882}" destId="{34305AD1-3107-42BF-8256-13DAC502A635}" srcOrd="0" destOrd="0" presId="urn:microsoft.com/office/officeart/2008/layout/VerticalCurvedList"/>
    <dgm:cxn modelId="{44480D2E-F06E-4E7F-9F9F-79C270171283}" srcId="{33850A3F-26E2-4C2D-999B-9C9DECEB8985}" destId="{1389D47D-09C2-44CF-875D-239D0CE2FEDB}" srcOrd="3" destOrd="0" parTransId="{B2D4004F-049B-4D74-A0E2-964CCC55A50F}" sibTransId="{C63A49EC-E626-449D-9EAF-543EC79B9441}"/>
    <dgm:cxn modelId="{EF3781E8-512B-4DCD-BA4D-57406D22CEAB}" type="presOf" srcId="{00598B5E-9B3B-4DD4-9EBA-499502F28A95}" destId="{A366BEE7-7E77-4E30-973F-AAF3A71CB864}" srcOrd="0" destOrd="0" presId="urn:microsoft.com/office/officeart/2008/layout/VerticalCurvedList"/>
    <dgm:cxn modelId="{F01DDAF6-9D35-4304-B052-88F6EC165C4C}" srcId="{33850A3F-26E2-4C2D-999B-9C9DECEB8985}" destId="{9602A151-793E-401C-A10C-BC12A5E967AF}" srcOrd="0" destOrd="0" parTransId="{2FAC8DA8-D1E8-4BE9-B2B1-D3C8376144A2}" sibTransId="{41DE9A02-9DD8-4284-B888-9A469C6D53B9}"/>
    <dgm:cxn modelId="{08F200FF-DF12-4664-8CAC-9EF4CBC52EEC}" srcId="{33850A3F-26E2-4C2D-999B-9C9DECEB8985}" destId="{00598B5E-9B3B-4DD4-9EBA-499502F28A95}" srcOrd="5" destOrd="0" parTransId="{CF8A24F0-8167-4B1F-AC4B-A787CEA4AAFC}" sibTransId="{8F0CA4AA-166C-4D21-A76D-A6F2FAFCD243}"/>
    <dgm:cxn modelId="{B594E625-90F9-447D-9404-5998EDD58829}" type="presOf" srcId="{41DE9A02-9DD8-4284-B888-9A469C6D53B9}" destId="{177E59A6-C159-4DCF-8BF2-6BBBC6D38186}" srcOrd="0" destOrd="0" presId="urn:microsoft.com/office/officeart/2008/layout/VerticalCurvedList"/>
    <dgm:cxn modelId="{7A9A8151-1C11-4372-8A7E-77E66D36FDBB}" srcId="{33850A3F-26E2-4C2D-999B-9C9DECEB8985}" destId="{B998DA6F-F7AE-4D1E-A960-581DB9A3F882}" srcOrd="1" destOrd="0" parTransId="{16ECE6F3-716B-4228-8D74-A9ADB506EA92}" sibTransId="{DD386B12-09A4-41E2-8CF4-BABAEF902F82}"/>
    <dgm:cxn modelId="{791DE9F2-1D67-46BB-8699-AB21644D0F6C}" type="presOf" srcId="{1389D47D-09C2-44CF-875D-239D0CE2FEDB}" destId="{9FC86E38-393D-4F71-873C-94D6111C2F75}" srcOrd="0" destOrd="0" presId="urn:microsoft.com/office/officeart/2008/layout/VerticalCurvedList"/>
    <dgm:cxn modelId="{D4EFF62B-88EF-4A93-AC09-C3BCEDDB1F04}" type="presOf" srcId="{9602A151-793E-401C-A10C-BC12A5E967AF}" destId="{BCE77BF1-3811-4E79-A51F-4D5BC1792537}" srcOrd="0" destOrd="0" presId="urn:microsoft.com/office/officeart/2008/layout/VerticalCurvedList"/>
    <dgm:cxn modelId="{6B722CAE-E4B3-465F-9F71-388C32666F7F}" srcId="{33850A3F-26E2-4C2D-999B-9C9DECEB8985}" destId="{502AE66C-71A9-4FE7-8E89-3ED9B215382A}" srcOrd="4" destOrd="0" parTransId="{4E30CDAB-1AD8-4EF4-8412-4E5F61150989}" sibTransId="{D79FB793-CC28-4DF4-83AC-FC9D267A81EB}"/>
    <dgm:cxn modelId="{F305CA15-6DA3-4AD3-9E09-0A3E12508680}" srcId="{33850A3F-26E2-4C2D-999B-9C9DECEB8985}" destId="{8CB2F36F-6EE1-4290-BB3D-B95006A7316B}" srcOrd="2" destOrd="0" parTransId="{BB6DC73A-40D1-4D52-B6D9-CB57689B781A}" sibTransId="{2C0988E3-42EC-479D-BF3A-1663AD2C9794}"/>
    <dgm:cxn modelId="{C6BF6417-3F28-4E78-B9BB-52DCAFF946E9}" type="presParOf" srcId="{401E85EB-698E-4878-B9B4-5734215165EF}" destId="{974880F6-F222-428D-9CC7-AE8C0772A32E}" srcOrd="0" destOrd="0" presId="urn:microsoft.com/office/officeart/2008/layout/VerticalCurvedList"/>
    <dgm:cxn modelId="{CBFE3EDB-D9FB-4403-A5C7-CDD7EE5C54D6}" type="presParOf" srcId="{974880F6-F222-428D-9CC7-AE8C0772A32E}" destId="{1FA046BA-30F7-4C30-ADF1-0BF21CEE8C34}" srcOrd="0" destOrd="0" presId="urn:microsoft.com/office/officeart/2008/layout/VerticalCurvedList"/>
    <dgm:cxn modelId="{72715C13-D1E9-41E0-8A0E-AB527B4A3EC7}" type="presParOf" srcId="{1FA046BA-30F7-4C30-ADF1-0BF21CEE8C34}" destId="{4996D17B-88DD-4826-9599-C98664B04DF1}" srcOrd="0" destOrd="0" presId="urn:microsoft.com/office/officeart/2008/layout/VerticalCurvedList"/>
    <dgm:cxn modelId="{0DBC1EAD-EE3B-4034-AB57-D3C5147FB68A}" type="presParOf" srcId="{1FA046BA-30F7-4C30-ADF1-0BF21CEE8C34}" destId="{177E59A6-C159-4DCF-8BF2-6BBBC6D38186}" srcOrd="1" destOrd="0" presId="urn:microsoft.com/office/officeart/2008/layout/VerticalCurvedList"/>
    <dgm:cxn modelId="{FA8AA9B9-DE3C-4C3D-B13F-F9C32DE9E8F7}" type="presParOf" srcId="{1FA046BA-30F7-4C30-ADF1-0BF21CEE8C34}" destId="{1AE6021C-EDD7-483C-BF1D-C711B1A568D5}" srcOrd="2" destOrd="0" presId="urn:microsoft.com/office/officeart/2008/layout/VerticalCurvedList"/>
    <dgm:cxn modelId="{952AA910-4FEF-4A11-B48A-1775211D87DC}" type="presParOf" srcId="{1FA046BA-30F7-4C30-ADF1-0BF21CEE8C34}" destId="{4407CCE6-2669-465F-B676-2417A2FCF823}" srcOrd="3" destOrd="0" presId="urn:microsoft.com/office/officeart/2008/layout/VerticalCurvedList"/>
    <dgm:cxn modelId="{DF237475-2031-474F-B908-333D471AFDF0}" type="presParOf" srcId="{974880F6-F222-428D-9CC7-AE8C0772A32E}" destId="{BCE77BF1-3811-4E79-A51F-4D5BC1792537}" srcOrd="1" destOrd="0" presId="urn:microsoft.com/office/officeart/2008/layout/VerticalCurvedList"/>
    <dgm:cxn modelId="{8CA2A5EB-6211-436B-AC88-FDD1B9824B07}" type="presParOf" srcId="{974880F6-F222-428D-9CC7-AE8C0772A32E}" destId="{27DED6FF-3173-4298-A4FE-49472822CC10}" srcOrd="2" destOrd="0" presId="urn:microsoft.com/office/officeart/2008/layout/VerticalCurvedList"/>
    <dgm:cxn modelId="{6D031076-CBF5-4B53-A711-1AFCE7BFAEF5}" type="presParOf" srcId="{27DED6FF-3173-4298-A4FE-49472822CC10}" destId="{659D24D0-C36F-4573-ACF5-DA337C773348}" srcOrd="0" destOrd="0" presId="urn:microsoft.com/office/officeart/2008/layout/VerticalCurvedList"/>
    <dgm:cxn modelId="{085D5DF5-6CE2-4E04-BBBA-8FDFE8E618D8}" type="presParOf" srcId="{974880F6-F222-428D-9CC7-AE8C0772A32E}" destId="{34305AD1-3107-42BF-8256-13DAC502A635}" srcOrd="3" destOrd="0" presId="urn:microsoft.com/office/officeart/2008/layout/VerticalCurvedList"/>
    <dgm:cxn modelId="{8DE8D9B2-6B86-41CF-A5DC-52EF068A3C7A}" type="presParOf" srcId="{974880F6-F222-428D-9CC7-AE8C0772A32E}" destId="{B775DF6B-69DC-4555-AEBA-EC280C6367FB}" srcOrd="4" destOrd="0" presId="urn:microsoft.com/office/officeart/2008/layout/VerticalCurvedList"/>
    <dgm:cxn modelId="{3F5B4B6B-1D1D-444B-92E9-50C9FF46F44A}" type="presParOf" srcId="{B775DF6B-69DC-4555-AEBA-EC280C6367FB}" destId="{244DC18D-C7E5-4C58-9F1E-DC0DAF5E4026}" srcOrd="0" destOrd="0" presId="urn:microsoft.com/office/officeart/2008/layout/VerticalCurvedList"/>
    <dgm:cxn modelId="{C04CDB64-3F57-4560-8CCD-AE1472DF246E}" type="presParOf" srcId="{974880F6-F222-428D-9CC7-AE8C0772A32E}" destId="{935C4EDF-AF8F-47FC-AB26-B8A2DB199DBC}" srcOrd="5" destOrd="0" presId="urn:microsoft.com/office/officeart/2008/layout/VerticalCurvedList"/>
    <dgm:cxn modelId="{AD2BD0DF-0D70-48CB-9E40-9F0B4339AD2D}" type="presParOf" srcId="{974880F6-F222-428D-9CC7-AE8C0772A32E}" destId="{B3CF2300-0A28-401A-AFD1-7E23692DE651}" srcOrd="6" destOrd="0" presId="urn:microsoft.com/office/officeart/2008/layout/VerticalCurvedList"/>
    <dgm:cxn modelId="{8444B7E1-9C69-420E-A500-12AA356AA407}" type="presParOf" srcId="{B3CF2300-0A28-401A-AFD1-7E23692DE651}" destId="{19F6C3F5-881C-44F8-9F6D-27706089F36C}" srcOrd="0" destOrd="0" presId="urn:microsoft.com/office/officeart/2008/layout/VerticalCurvedList"/>
    <dgm:cxn modelId="{D49E89F5-3970-459A-986E-9BDA19F35284}" type="presParOf" srcId="{974880F6-F222-428D-9CC7-AE8C0772A32E}" destId="{9FC86E38-393D-4F71-873C-94D6111C2F75}" srcOrd="7" destOrd="0" presId="urn:microsoft.com/office/officeart/2008/layout/VerticalCurvedList"/>
    <dgm:cxn modelId="{03581035-2B23-4BAA-881C-2E6A019F0B98}" type="presParOf" srcId="{974880F6-F222-428D-9CC7-AE8C0772A32E}" destId="{F32CC9DC-3D75-464A-A053-4A38B979D1C9}" srcOrd="8" destOrd="0" presId="urn:microsoft.com/office/officeart/2008/layout/VerticalCurvedList"/>
    <dgm:cxn modelId="{1371F9C9-FF1D-4D02-8C80-7AC3B0DE7AB6}" type="presParOf" srcId="{F32CC9DC-3D75-464A-A053-4A38B979D1C9}" destId="{BC2BF74E-3B3F-498F-AA53-5A25CD6C87BF}" srcOrd="0" destOrd="0" presId="urn:microsoft.com/office/officeart/2008/layout/VerticalCurvedList"/>
    <dgm:cxn modelId="{F15CBB1A-1B75-4F51-96BF-3A371EF6F442}" type="presParOf" srcId="{974880F6-F222-428D-9CC7-AE8C0772A32E}" destId="{90B2DF0E-08F1-4927-8EF2-42D525BBD81C}" srcOrd="9" destOrd="0" presId="urn:microsoft.com/office/officeart/2008/layout/VerticalCurvedList"/>
    <dgm:cxn modelId="{E3184EFB-4B04-4F33-9C02-A2D6A51E3A6A}" type="presParOf" srcId="{974880F6-F222-428D-9CC7-AE8C0772A32E}" destId="{DB273E5F-6985-407C-BB1E-51F075582AAD}" srcOrd="10" destOrd="0" presId="urn:microsoft.com/office/officeart/2008/layout/VerticalCurvedList"/>
    <dgm:cxn modelId="{C530FAFF-B5CA-4EEB-B5B7-A5CE12417A21}" type="presParOf" srcId="{DB273E5F-6985-407C-BB1E-51F075582AAD}" destId="{F60B359F-B275-4031-9E2E-EF23DE61D1D6}" srcOrd="0" destOrd="0" presId="urn:microsoft.com/office/officeart/2008/layout/VerticalCurvedList"/>
    <dgm:cxn modelId="{90B6A8CB-00CF-4008-BD12-5F049E48DB8E}" type="presParOf" srcId="{974880F6-F222-428D-9CC7-AE8C0772A32E}" destId="{A366BEE7-7E77-4E30-973F-AAF3A71CB864}" srcOrd="11" destOrd="0" presId="urn:microsoft.com/office/officeart/2008/layout/VerticalCurvedList"/>
    <dgm:cxn modelId="{2B2A0F2E-C5EB-41C6-B89D-82502E46B217}" type="presParOf" srcId="{974880F6-F222-428D-9CC7-AE8C0772A32E}" destId="{31291F95-A951-44B9-8A4F-E1AB99D4A9E4}" srcOrd="12" destOrd="0" presId="urn:microsoft.com/office/officeart/2008/layout/VerticalCurvedList"/>
    <dgm:cxn modelId="{8D02F684-78BC-47BE-8F84-B1528E804423}" type="presParOf" srcId="{31291F95-A951-44B9-8A4F-E1AB99D4A9E4}" destId="{CF1A66C5-71FA-4D33-98BC-6B3126F2A05B}" srcOrd="0" destOrd="0" presId="urn:microsoft.com/office/officeart/2008/layout/VerticalCurve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30AB9F-48A3-475E-86BF-5FFB09094E99}"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zh-CN" altLang="en-US"/>
        </a:p>
      </dgm:t>
    </dgm:pt>
    <dgm:pt modelId="{DC66CABA-C0EB-4F2D-91C0-250831D46F95}">
      <dgm:prSet phldrT="[文本]"/>
      <dgm:spPr/>
      <dgm:t>
        <a:bodyPr/>
        <a:lstStyle/>
        <a:p>
          <a:r>
            <a:rPr lang="en-US" altLang="zh-CN" dirty="0" smtClean="0"/>
            <a:t>CPU</a:t>
          </a:r>
          <a:endParaRPr lang="zh-CN" altLang="en-US" dirty="0"/>
        </a:p>
      </dgm:t>
    </dgm:pt>
    <dgm:pt modelId="{5072429F-89DB-4F55-A862-E8B86C5BAA05}" type="parTrans" cxnId="{6D38E4FB-BE7F-496F-804E-871DE3270F96}">
      <dgm:prSet/>
      <dgm:spPr/>
      <dgm:t>
        <a:bodyPr/>
        <a:lstStyle/>
        <a:p>
          <a:endParaRPr lang="zh-CN" altLang="en-US"/>
        </a:p>
      </dgm:t>
    </dgm:pt>
    <dgm:pt modelId="{5DEC40F7-AFF4-4AB0-AF6F-FE165D64C93E}" type="sibTrans" cxnId="{6D38E4FB-BE7F-496F-804E-871DE3270F96}">
      <dgm:prSet/>
      <dgm:spPr/>
      <dgm:t>
        <a:bodyPr/>
        <a:lstStyle/>
        <a:p>
          <a:endParaRPr lang="zh-CN" altLang="en-US"/>
        </a:p>
      </dgm:t>
    </dgm:pt>
    <dgm:pt modelId="{BCA1227B-4624-487C-B129-0DD5CDDE0B7A}">
      <dgm:prSet phldrT="[文本]"/>
      <dgm:spPr/>
      <dgm:t>
        <a:bodyPr/>
        <a:lstStyle/>
        <a:p>
          <a:r>
            <a:rPr lang="en-US" altLang="zh-CN" dirty="0" smtClean="0"/>
            <a:t>IO DDR3</a:t>
          </a:r>
          <a:endParaRPr lang="zh-CN" altLang="en-US" dirty="0"/>
        </a:p>
      </dgm:t>
    </dgm:pt>
    <dgm:pt modelId="{0BCAB9C9-530B-4493-A158-C414B474956A}" type="parTrans" cxnId="{C33230FC-6C21-482A-8702-1F4124A5C86D}">
      <dgm:prSet/>
      <dgm:spPr/>
      <dgm:t>
        <a:bodyPr/>
        <a:lstStyle/>
        <a:p>
          <a:endParaRPr lang="zh-CN" altLang="en-US"/>
        </a:p>
      </dgm:t>
    </dgm:pt>
    <dgm:pt modelId="{5C48DB4D-E355-48F2-820A-6AD148C2A186}" type="sibTrans" cxnId="{C33230FC-6C21-482A-8702-1F4124A5C86D}">
      <dgm:prSet/>
      <dgm:spPr/>
      <dgm:t>
        <a:bodyPr/>
        <a:lstStyle/>
        <a:p>
          <a:endParaRPr lang="zh-CN" altLang="en-US"/>
        </a:p>
      </dgm:t>
    </dgm:pt>
    <dgm:pt modelId="{62F2C286-EBE8-409F-9A62-5EC1F2CA0FB0}">
      <dgm:prSet phldrT="[文本]"/>
      <dgm:spPr/>
      <dgm:t>
        <a:bodyPr/>
        <a:lstStyle/>
        <a:p>
          <a:r>
            <a:rPr lang="en-US" altLang="zh-CN" dirty="0" smtClean="0"/>
            <a:t>function</a:t>
          </a:r>
          <a:endParaRPr lang="zh-CN" altLang="en-US" dirty="0"/>
        </a:p>
      </dgm:t>
    </dgm:pt>
    <dgm:pt modelId="{9A8872C3-02FF-40AB-B69A-F79610B4E650}" type="parTrans" cxnId="{1021626C-3B13-45AF-857F-B08A748B7922}">
      <dgm:prSet/>
      <dgm:spPr/>
      <dgm:t>
        <a:bodyPr/>
        <a:lstStyle/>
        <a:p>
          <a:endParaRPr lang="zh-CN" altLang="en-US"/>
        </a:p>
      </dgm:t>
    </dgm:pt>
    <dgm:pt modelId="{7BA48593-6789-476D-81DE-2BC4F7A1D8FF}" type="sibTrans" cxnId="{1021626C-3B13-45AF-857F-B08A748B7922}">
      <dgm:prSet/>
      <dgm:spPr/>
      <dgm:t>
        <a:bodyPr/>
        <a:lstStyle/>
        <a:p>
          <a:endParaRPr lang="zh-CN" altLang="en-US"/>
        </a:p>
      </dgm:t>
    </dgm:pt>
    <dgm:pt modelId="{205748CC-C4B2-4775-82CB-4373F3A90349}">
      <dgm:prSet phldrT="[文本]"/>
      <dgm:spPr/>
      <dgm:t>
        <a:bodyPr/>
        <a:lstStyle/>
        <a:p>
          <a:r>
            <a:rPr lang="en-US" altLang="zh-CN" dirty="0" smtClean="0"/>
            <a:t>GPU</a:t>
          </a:r>
          <a:endParaRPr lang="zh-CN" altLang="en-US" dirty="0"/>
        </a:p>
      </dgm:t>
    </dgm:pt>
    <dgm:pt modelId="{F97E5D61-5F90-4500-A9DC-296608F4644C}" type="parTrans" cxnId="{F08CA9DA-B391-444F-A6B0-54FDD523F974}">
      <dgm:prSet/>
      <dgm:spPr/>
      <dgm:t>
        <a:bodyPr/>
        <a:lstStyle/>
        <a:p>
          <a:endParaRPr lang="zh-CN" altLang="en-US"/>
        </a:p>
      </dgm:t>
    </dgm:pt>
    <dgm:pt modelId="{F0BFD270-4CA8-48E8-883D-C73FB8FDFA43}" type="sibTrans" cxnId="{F08CA9DA-B391-444F-A6B0-54FDD523F974}">
      <dgm:prSet/>
      <dgm:spPr/>
      <dgm:t>
        <a:bodyPr/>
        <a:lstStyle/>
        <a:p>
          <a:endParaRPr lang="zh-CN" altLang="en-US"/>
        </a:p>
      </dgm:t>
    </dgm:pt>
    <dgm:pt modelId="{09245891-0467-480E-A0C9-C9175B18DB63}">
      <dgm:prSet phldrT="[文本]"/>
      <dgm:spPr/>
      <dgm:t>
        <a:bodyPr/>
        <a:lstStyle/>
        <a:p>
          <a:r>
            <a:rPr lang="en-US" altLang="zh-CN" dirty="0" smtClean="0"/>
            <a:t>IO DDR5</a:t>
          </a:r>
          <a:endParaRPr lang="zh-CN" altLang="en-US" dirty="0"/>
        </a:p>
      </dgm:t>
    </dgm:pt>
    <dgm:pt modelId="{BC9C4D44-3831-459C-823B-F520EA45E95C}" type="parTrans" cxnId="{FD218083-C291-427C-B195-DE6080ED570C}">
      <dgm:prSet/>
      <dgm:spPr/>
      <dgm:t>
        <a:bodyPr/>
        <a:lstStyle/>
        <a:p>
          <a:endParaRPr lang="zh-CN" altLang="en-US"/>
        </a:p>
      </dgm:t>
    </dgm:pt>
    <dgm:pt modelId="{FE8C8B0D-2DA8-4A5C-9571-799EE2889CCC}" type="sibTrans" cxnId="{FD218083-C291-427C-B195-DE6080ED570C}">
      <dgm:prSet/>
      <dgm:spPr/>
      <dgm:t>
        <a:bodyPr/>
        <a:lstStyle/>
        <a:p>
          <a:endParaRPr lang="zh-CN" altLang="en-US"/>
        </a:p>
      </dgm:t>
    </dgm:pt>
    <dgm:pt modelId="{D6AA72FA-AB69-4AA2-9C79-6C540C11E563}">
      <dgm:prSet phldrT="[文本]"/>
      <dgm:spPr/>
      <dgm:t>
        <a:bodyPr/>
        <a:lstStyle/>
        <a:p>
          <a:r>
            <a:rPr lang="en-US" altLang="zh-CN" dirty="0" smtClean="0"/>
            <a:t>kernel</a:t>
          </a:r>
          <a:endParaRPr lang="zh-CN" altLang="en-US" dirty="0"/>
        </a:p>
      </dgm:t>
    </dgm:pt>
    <dgm:pt modelId="{FD03F019-83A1-48FA-B638-AAE0829BA0F1}" type="parTrans" cxnId="{9AC1CA91-5820-4CA9-B9D5-C2493B6820F4}">
      <dgm:prSet/>
      <dgm:spPr/>
      <dgm:t>
        <a:bodyPr/>
        <a:lstStyle/>
        <a:p>
          <a:endParaRPr lang="zh-CN" altLang="en-US"/>
        </a:p>
      </dgm:t>
    </dgm:pt>
    <dgm:pt modelId="{C0E41D59-FD2F-402E-984C-BA0AC7106F90}" type="sibTrans" cxnId="{9AC1CA91-5820-4CA9-B9D5-C2493B6820F4}">
      <dgm:prSet/>
      <dgm:spPr/>
      <dgm:t>
        <a:bodyPr/>
        <a:lstStyle/>
        <a:p>
          <a:endParaRPr lang="zh-CN" altLang="en-US"/>
        </a:p>
      </dgm:t>
    </dgm:pt>
    <dgm:pt modelId="{F1CC59BB-EE51-418D-AABF-FE032A3BA0ED}" type="pres">
      <dgm:prSet presAssocID="{2130AB9F-48A3-475E-86BF-5FFB09094E99}" presName="Name0" presStyleCnt="0">
        <dgm:presLayoutVars>
          <dgm:dir/>
          <dgm:animLvl val="lvl"/>
          <dgm:resizeHandles val="exact"/>
        </dgm:presLayoutVars>
      </dgm:prSet>
      <dgm:spPr/>
      <dgm:t>
        <a:bodyPr/>
        <a:lstStyle/>
        <a:p>
          <a:endParaRPr lang="zh-CN" altLang="en-US"/>
        </a:p>
      </dgm:t>
    </dgm:pt>
    <dgm:pt modelId="{E20D4BD6-8AFE-4649-BAD4-26585E600C11}" type="pres">
      <dgm:prSet presAssocID="{DC66CABA-C0EB-4F2D-91C0-250831D46F95}" presName="vertFlow" presStyleCnt="0"/>
      <dgm:spPr/>
    </dgm:pt>
    <dgm:pt modelId="{975499EC-25BD-453E-B3A2-A43F9ECEB7D6}" type="pres">
      <dgm:prSet presAssocID="{DC66CABA-C0EB-4F2D-91C0-250831D46F95}" presName="header" presStyleLbl="node1" presStyleIdx="0" presStyleCnt="2"/>
      <dgm:spPr/>
      <dgm:t>
        <a:bodyPr/>
        <a:lstStyle/>
        <a:p>
          <a:endParaRPr lang="zh-CN" altLang="en-US"/>
        </a:p>
      </dgm:t>
    </dgm:pt>
    <dgm:pt modelId="{68AD75CF-F0A5-4BBA-9424-8D2890294B3F}" type="pres">
      <dgm:prSet presAssocID="{0BCAB9C9-530B-4493-A158-C414B474956A}" presName="parTrans" presStyleLbl="sibTrans2D1" presStyleIdx="0" presStyleCnt="4"/>
      <dgm:spPr/>
      <dgm:t>
        <a:bodyPr/>
        <a:lstStyle/>
        <a:p>
          <a:endParaRPr lang="zh-CN" altLang="en-US"/>
        </a:p>
      </dgm:t>
    </dgm:pt>
    <dgm:pt modelId="{7D829146-CA0D-4162-B943-7B4FEE15CDAA}" type="pres">
      <dgm:prSet presAssocID="{BCA1227B-4624-487C-B129-0DD5CDDE0B7A}" presName="child" presStyleLbl="alignAccFollowNode1" presStyleIdx="0" presStyleCnt="4">
        <dgm:presLayoutVars>
          <dgm:chMax val="0"/>
          <dgm:bulletEnabled val="1"/>
        </dgm:presLayoutVars>
      </dgm:prSet>
      <dgm:spPr/>
      <dgm:t>
        <a:bodyPr/>
        <a:lstStyle/>
        <a:p>
          <a:endParaRPr lang="zh-CN" altLang="en-US"/>
        </a:p>
      </dgm:t>
    </dgm:pt>
    <dgm:pt modelId="{29FBA6BD-8D7D-49D1-8BE5-17621C5C2E0C}" type="pres">
      <dgm:prSet presAssocID="{5C48DB4D-E355-48F2-820A-6AD148C2A186}" presName="sibTrans" presStyleLbl="sibTrans2D1" presStyleIdx="1" presStyleCnt="4"/>
      <dgm:spPr/>
      <dgm:t>
        <a:bodyPr/>
        <a:lstStyle/>
        <a:p>
          <a:endParaRPr lang="zh-CN" altLang="en-US"/>
        </a:p>
      </dgm:t>
    </dgm:pt>
    <dgm:pt modelId="{DDDCB3C0-A04E-4FA2-89AE-2E57F4112887}" type="pres">
      <dgm:prSet presAssocID="{62F2C286-EBE8-409F-9A62-5EC1F2CA0FB0}" presName="child" presStyleLbl="alignAccFollowNode1" presStyleIdx="1" presStyleCnt="4">
        <dgm:presLayoutVars>
          <dgm:chMax val="0"/>
          <dgm:bulletEnabled val="1"/>
        </dgm:presLayoutVars>
      </dgm:prSet>
      <dgm:spPr/>
      <dgm:t>
        <a:bodyPr/>
        <a:lstStyle/>
        <a:p>
          <a:endParaRPr lang="zh-CN" altLang="en-US"/>
        </a:p>
      </dgm:t>
    </dgm:pt>
    <dgm:pt modelId="{11BE54A5-03AA-4EC6-B648-4ED9E78C0B6C}" type="pres">
      <dgm:prSet presAssocID="{DC66CABA-C0EB-4F2D-91C0-250831D46F95}" presName="hSp" presStyleCnt="0"/>
      <dgm:spPr/>
    </dgm:pt>
    <dgm:pt modelId="{ADA9DC66-8B8A-40EF-9EBF-F9EED6C3784D}" type="pres">
      <dgm:prSet presAssocID="{205748CC-C4B2-4775-82CB-4373F3A90349}" presName="vertFlow" presStyleCnt="0"/>
      <dgm:spPr/>
    </dgm:pt>
    <dgm:pt modelId="{EDDC5C1E-2080-4B24-9A57-84E7EDD93DF4}" type="pres">
      <dgm:prSet presAssocID="{205748CC-C4B2-4775-82CB-4373F3A90349}" presName="header" presStyleLbl="node1" presStyleIdx="1" presStyleCnt="2"/>
      <dgm:spPr/>
      <dgm:t>
        <a:bodyPr/>
        <a:lstStyle/>
        <a:p>
          <a:endParaRPr lang="zh-CN" altLang="en-US"/>
        </a:p>
      </dgm:t>
    </dgm:pt>
    <dgm:pt modelId="{E0070A25-49CC-4AF9-A346-4C2403ACB62F}" type="pres">
      <dgm:prSet presAssocID="{BC9C4D44-3831-459C-823B-F520EA45E95C}" presName="parTrans" presStyleLbl="sibTrans2D1" presStyleIdx="2" presStyleCnt="4"/>
      <dgm:spPr/>
      <dgm:t>
        <a:bodyPr/>
        <a:lstStyle/>
        <a:p>
          <a:endParaRPr lang="zh-CN" altLang="en-US"/>
        </a:p>
      </dgm:t>
    </dgm:pt>
    <dgm:pt modelId="{B3F49A67-CF9E-4891-A13D-1B4E4204A08C}" type="pres">
      <dgm:prSet presAssocID="{09245891-0467-480E-A0C9-C9175B18DB63}" presName="child" presStyleLbl="alignAccFollowNode1" presStyleIdx="2" presStyleCnt="4">
        <dgm:presLayoutVars>
          <dgm:chMax val="0"/>
          <dgm:bulletEnabled val="1"/>
        </dgm:presLayoutVars>
      </dgm:prSet>
      <dgm:spPr/>
      <dgm:t>
        <a:bodyPr/>
        <a:lstStyle/>
        <a:p>
          <a:endParaRPr lang="zh-CN" altLang="en-US"/>
        </a:p>
      </dgm:t>
    </dgm:pt>
    <dgm:pt modelId="{06CEA4CD-7A53-4BA0-8EB2-C8B82A61C16A}" type="pres">
      <dgm:prSet presAssocID="{FE8C8B0D-2DA8-4A5C-9571-799EE2889CCC}" presName="sibTrans" presStyleLbl="sibTrans2D1" presStyleIdx="3" presStyleCnt="4"/>
      <dgm:spPr/>
      <dgm:t>
        <a:bodyPr/>
        <a:lstStyle/>
        <a:p>
          <a:endParaRPr lang="zh-CN" altLang="en-US"/>
        </a:p>
      </dgm:t>
    </dgm:pt>
    <dgm:pt modelId="{5CFE11DD-7467-4E64-B32E-18BBA0AD720B}" type="pres">
      <dgm:prSet presAssocID="{D6AA72FA-AB69-4AA2-9C79-6C540C11E563}" presName="child" presStyleLbl="alignAccFollowNode1" presStyleIdx="3" presStyleCnt="4">
        <dgm:presLayoutVars>
          <dgm:chMax val="0"/>
          <dgm:bulletEnabled val="1"/>
        </dgm:presLayoutVars>
      </dgm:prSet>
      <dgm:spPr/>
      <dgm:t>
        <a:bodyPr/>
        <a:lstStyle/>
        <a:p>
          <a:endParaRPr lang="zh-CN" altLang="en-US"/>
        </a:p>
      </dgm:t>
    </dgm:pt>
  </dgm:ptLst>
  <dgm:cxnLst>
    <dgm:cxn modelId="{F2E0033D-F255-4103-AF9C-2F50C1EC14FB}" type="presOf" srcId="{62F2C286-EBE8-409F-9A62-5EC1F2CA0FB0}" destId="{DDDCB3C0-A04E-4FA2-89AE-2E57F4112887}" srcOrd="0" destOrd="0" presId="urn:microsoft.com/office/officeart/2005/8/layout/lProcess1"/>
    <dgm:cxn modelId="{672195FF-A2CE-4066-BEBC-99ED5B0A7934}" type="presOf" srcId="{D6AA72FA-AB69-4AA2-9C79-6C540C11E563}" destId="{5CFE11DD-7467-4E64-B32E-18BBA0AD720B}" srcOrd="0" destOrd="0" presId="urn:microsoft.com/office/officeart/2005/8/layout/lProcess1"/>
    <dgm:cxn modelId="{1021626C-3B13-45AF-857F-B08A748B7922}" srcId="{DC66CABA-C0EB-4F2D-91C0-250831D46F95}" destId="{62F2C286-EBE8-409F-9A62-5EC1F2CA0FB0}" srcOrd="1" destOrd="0" parTransId="{9A8872C3-02FF-40AB-B69A-F79610B4E650}" sibTransId="{7BA48593-6789-476D-81DE-2BC4F7A1D8FF}"/>
    <dgm:cxn modelId="{924EBAC0-4AB2-4184-BE7C-0F4054AE1B10}" type="presOf" srcId="{0BCAB9C9-530B-4493-A158-C414B474956A}" destId="{68AD75CF-F0A5-4BBA-9424-8D2890294B3F}" srcOrd="0" destOrd="0" presId="urn:microsoft.com/office/officeart/2005/8/layout/lProcess1"/>
    <dgm:cxn modelId="{9A2A4295-009E-44CE-9561-2F62576C0B75}" type="presOf" srcId="{09245891-0467-480E-A0C9-C9175B18DB63}" destId="{B3F49A67-CF9E-4891-A13D-1B4E4204A08C}" srcOrd="0" destOrd="0" presId="urn:microsoft.com/office/officeart/2005/8/layout/lProcess1"/>
    <dgm:cxn modelId="{B5694ABB-CC8D-489A-9F99-9659625F4BD6}" type="presOf" srcId="{DC66CABA-C0EB-4F2D-91C0-250831D46F95}" destId="{975499EC-25BD-453E-B3A2-A43F9ECEB7D6}" srcOrd="0" destOrd="0" presId="urn:microsoft.com/office/officeart/2005/8/layout/lProcess1"/>
    <dgm:cxn modelId="{7F0B7968-7A33-4C43-9979-151593D6371B}" type="presOf" srcId="{BC9C4D44-3831-459C-823B-F520EA45E95C}" destId="{E0070A25-49CC-4AF9-A346-4C2403ACB62F}" srcOrd="0" destOrd="0" presId="urn:microsoft.com/office/officeart/2005/8/layout/lProcess1"/>
    <dgm:cxn modelId="{C01E7B0E-4F0F-43EA-B72E-CEBB4D2A63C7}" type="presOf" srcId="{2130AB9F-48A3-475E-86BF-5FFB09094E99}" destId="{F1CC59BB-EE51-418D-AABF-FE032A3BA0ED}" srcOrd="0" destOrd="0" presId="urn:microsoft.com/office/officeart/2005/8/layout/lProcess1"/>
    <dgm:cxn modelId="{E1E0B1FB-7769-44A9-9621-E686BA1A3D9B}" type="presOf" srcId="{5C48DB4D-E355-48F2-820A-6AD148C2A186}" destId="{29FBA6BD-8D7D-49D1-8BE5-17621C5C2E0C}" srcOrd="0" destOrd="0" presId="urn:microsoft.com/office/officeart/2005/8/layout/lProcess1"/>
    <dgm:cxn modelId="{FD218083-C291-427C-B195-DE6080ED570C}" srcId="{205748CC-C4B2-4775-82CB-4373F3A90349}" destId="{09245891-0467-480E-A0C9-C9175B18DB63}" srcOrd="0" destOrd="0" parTransId="{BC9C4D44-3831-459C-823B-F520EA45E95C}" sibTransId="{FE8C8B0D-2DA8-4A5C-9571-799EE2889CCC}"/>
    <dgm:cxn modelId="{9AC1CA91-5820-4CA9-B9D5-C2493B6820F4}" srcId="{205748CC-C4B2-4775-82CB-4373F3A90349}" destId="{D6AA72FA-AB69-4AA2-9C79-6C540C11E563}" srcOrd="1" destOrd="0" parTransId="{FD03F019-83A1-48FA-B638-AAE0829BA0F1}" sibTransId="{C0E41D59-FD2F-402E-984C-BA0AC7106F90}"/>
    <dgm:cxn modelId="{33092D9D-77A1-4C3A-8483-D28949F9359F}" type="presOf" srcId="{205748CC-C4B2-4775-82CB-4373F3A90349}" destId="{EDDC5C1E-2080-4B24-9A57-84E7EDD93DF4}" srcOrd="0" destOrd="0" presId="urn:microsoft.com/office/officeart/2005/8/layout/lProcess1"/>
    <dgm:cxn modelId="{F08CA9DA-B391-444F-A6B0-54FDD523F974}" srcId="{2130AB9F-48A3-475E-86BF-5FFB09094E99}" destId="{205748CC-C4B2-4775-82CB-4373F3A90349}" srcOrd="1" destOrd="0" parTransId="{F97E5D61-5F90-4500-A9DC-296608F4644C}" sibTransId="{F0BFD270-4CA8-48E8-883D-C73FB8FDFA43}"/>
    <dgm:cxn modelId="{C3DF5832-50CC-489B-9F7A-47E15CD5770E}" type="presOf" srcId="{BCA1227B-4624-487C-B129-0DD5CDDE0B7A}" destId="{7D829146-CA0D-4162-B943-7B4FEE15CDAA}" srcOrd="0" destOrd="0" presId="urn:microsoft.com/office/officeart/2005/8/layout/lProcess1"/>
    <dgm:cxn modelId="{6D38E4FB-BE7F-496F-804E-871DE3270F96}" srcId="{2130AB9F-48A3-475E-86BF-5FFB09094E99}" destId="{DC66CABA-C0EB-4F2D-91C0-250831D46F95}" srcOrd="0" destOrd="0" parTransId="{5072429F-89DB-4F55-A862-E8B86C5BAA05}" sibTransId="{5DEC40F7-AFF4-4AB0-AF6F-FE165D64C93E}"/>
    <dgm:cxn modelId="{04A23D89-19B1-4286-AC32-77DA9CD9ADD4}" type="presOf" srcId="{FE8C8B0D-2DA8-4A5C-9571-799EE2889CCC}" destId="{06CEA4CD-7A53-4BA0-8EB2-C8B82A61C16A}" srcOrd="0" destOrd="0" presId="urn:microsoft.com/office/officeart/2005/8/layout/lProcess1"/>
    <dgm:cxn modelId="{C33230FC-6C21-482A-8702-1F4124A5C86D}" srcId="{DC66CABA-C0EB-4F2D-91C0-250831D46F95}" destId="{BCA1227B-4624-487C-B129-0DD5CDDE0B7A}" srcOrd="0" destOrd="0" parTransId="{0BCAB9C9-530B-4493-A158-C414B474956A}" sibTransId="{5C48DB4D-E355-48F2-820A-6AD148C2A186}"/>
    <dgm:cxn modelId="{9B97F26A-5E80-4438-A09B-660B2E6E56B9}" type="presParOf" srcId="{F1CC59BB-EE51-418D-AABF-FE032A3BA0ED}" destId="{E20D4BD6-8AFE-4649-BAD4-26585E600C11}" srcOrd="0" destOrd="0" presId="urn:microsoft.com/office/officeart/2005/8/layout/lProcess1"/>
    <dgm:cxn modelId="{97E9F554-193F-4F52-BD95-E9FE2F370282}" type="presParOf" srcId="{E20D4BD6-8AFE-4649-BAD4-26585E600C11}" destId="{975499EC-25BD-453E-B3A2-A43F9ECEB7D6}" srcOrd="0" destOrd="0" presId="urn:microsoft.com/office/officeart/2005/8/layout/lProcess1"/>
    <dgm:cxn modelId="{834DECAC-2320-4065-8A22-D358AE28828E}" type="presParOf" srcId="{E20D4BD6-8AFE-4649-BAD4-26585E600C11}" destId="{68AD75CF-F0A5-4BBA-9424-8D2890294B3F}" srcOrd="1" destOrd="0" presId="urn:microsoft.com/office/officeart/2005/8/layout/lProcess1"/>
    <dgm:cxn modelId="{54D023A0-F090-44BE-A763-9E6458DE96EC}" type="presParOf" srcId="{E20D4BD6-8AFE-4649-BAD4-26585E600C11}" destId="{7D829146-CA0D-4162-B943-7B4FEE15CDAA}" srcOrd="2" destOrd="0" presId="urn:microsoft.com/office/officeart/2005/8/layout/lProcess1"/>
    <dgm:cxn modelId="{07999267-612C-410E-BA66-3076B928EABE}" type="presParOf" srcId="{E20D4BD6-8AFE-4649-BAD4-26585E600C11}" destId="{29FBA6BD-8D7D-49D1-8BE5-17621C5C2E0C}" srcOrd="3" destOrd="0" presId="urn:microsoft.com/office/officeart/2005/8/layout/lProcess1"/>
    <dgm:cxn modelId="{02AC4702-DA2C-4910-9509-B82CB3603DD5}" type="presParOf" srcId="{E20D4BD6-8AFE-4649-BAD4-26585E600C11}" destId="{DDDCB3C0-A04E-4FA2-89AE-2E57F4112887}" srcOrd="4" destOrd="0" presId="urn:microsoft.com/office/officeart/2005/8/layout/lProcess1"/>
    <dgm:cxn modelId="{E4E6E2A5-0F71-4341-9CEB-E5009E7A6D0F}" type="presParOf" srcId="{F1CC59BB-EE51-418D-AABF-FE032A3BA0ED}" destId="{11BE54A5-03AA-4EC6-B648-4ED9E78C0B6C}" srcOrd="1" destOrd="0" presId="urn:microsoft.com/office/officeart/2005/8/layout/lProcess1"/>
    <dgm:cxn modelId="{122606A8-196D-4DDB-A80B-5B462EC73BF2}" type="presParOf" srcId="{F1CC59BB-EE51-418D-AABF-FE032A3BA0ED}" destId="{ADA9DC66-8B8A-40EF-9EBF-F9EED6C3784D}" srcOrd="2" destOrd="0" presId="urn:microsoft.com/office/officeart/2005/8/layout/lProcess1"/>
    <dgm:cxn modelId="{7E41B685-C0B8-4205-A5B6-206ECF8D9E10}" type="presParOf" srcId="{ADA9DC66-8B8A-40EF-9EBF-F9EED6C3784D}" destId="{EDDC5C1E-2080-4B24-9A57-84E7EDD93DF4}" srcOrd="0" destOrd="0" presId="urn:microsoft.com/office/officeart/2005/8/layout/lProcess1"/>
    <dgm:cxn modelId="{64EC0455-8E6E-4A34-B872-002862D3AD1A}" type="presParOf" srcId="{ADA9DC66-8B8A-40EF-9EBF-F9EED6C3784D}" destId="{E0070A25-49CC-4AF9-A346-4C2403ACB62F}" srcOrd="1" destOrd="0" presId="urn:microsoft.com/office/officeart/2005/8/layout/lProcess1"/>
    <dgm:cxn modelId="{3B7F6FA2-1711-435B-B85C-9957DCB95EDC}" type="presParOf" srcId="{ADA9DC66-8B8A-40EF-9EBF-F9EED6C3784D}" destId="{B3F49A67-CF9E-4891-A13D-1B4E4204A08C}" srcOrd="2" destOrd="0" presId="urn:microsoft.com/office/officeart/2005/8/layout/lProcess1"/>
    <dgm:cxn modelId="{2D6B10F9-869C-4650-8CC5-CA7BA3440075}" type="presParOf" srcId="{ADA9DC66-8B8A-40EF-9EBF-F9EED6C3784D}" destId="{06CEA4CD-7A53-4BA0-8EB2-C8B82A61C16A}" srcOrd="3" destOrd="0" presId="urn:microsoft.com/office/officeart/2005/8/layout/lProcess1"/>
    <dgm:cxn modelId="{5A0581FA-4BAD-4790-8383-FA79ECB6517C}" type="presParOf" srcId="{ADA9DC66-8B8A-40EF-9EBF-F9EED6C3784D}" destId="{5CFE11DD-7467-4E64-B32E-18BBA0AD720B}" srcOrd="4" destOrd="0" presId="urn:microsoft.com/office/officeart/2005/8/layout/lProcess1"/>
  </dgm:cxnLst>
  <dgm:bg/>
  <dgm:whole/>
</dgm:dataModel>
</file>

<file path=ppt/diagrams/data4.xml><?xml version="1.0" encoding="utf-8"?>
<dgm:dataModel xmlns:dgm="http://schemas.openxmlformats.org/drawingml/2006/diagram" xmlns:a="http://schemas.openxmlformats.org/drawingml/2006/main">
  <dgm:ptLst>
    <dgm:pt modelId="{83A53000-E85B-4C2C-A25F-111CCC363802}" type="doc">
      <dgm:prSet loTypeId="urn:microsoft.com/office/officeart/2005/8/layout/lProcess2" loCatId="list" qsTypeId="urn:microsoft.com/office/officeart/2005/8/quickstyle/simple3" qsCatId="simple" csTypeId="urn:microsoft.com/office/officeart/2005/8/colors/accent1_2" csCatId="accent1" phldr="1"/>
      <dgm:spPr/>
      <dgm:t>
        <a:bodyPr/>
        <a:lstStyle/>
        <a:p>
          <a:endParaRPr lang="zh-CN" altLang="en-US"/>
        </a:p>
      </dgm:t>
    </dgm:pt>
    <dgm:pt modelId="{707788AD-BF22-4814-AEDB-66FF84FE6A71}">
      <dgm:prSet phldrT="[文本]"/>
      <dgm:spPr/>
      <dgm:t>
        <a:bodyPr/>
        <a:lstStyle/>
        <a:p>
          <a:endParaRPr lang="en-US" altLang="zh-CN" dirty="0" smtClean="0">
            <a:effectLst/>
          </a:endParaRPr>
        </a:p>
        <a:p>
          <a:r>
            <a:rPr lang="zh-CN" altLang="en-US" dirty="0" smtClean="0">
              <a:effectLst/>
            </a:rPr>
            <a:t>通用</a:t>
          </a:r>
          <a:endParaRPr lang="en-US" altLang="zh-CN" dirty="0" smtClean="0">
            <a:effectLst/>
          </a:endParaRPr>
        </a:p>
        <a:p>
          <a:r>
            <a:rPr lang="zh-CN" altLang="en-US" dirty="0" smtClean="0">
              <a:effectLst/>
            </a:rPr>
            <a:t>并行计算技术</a:t>
          </a:r>
          <a:endParaRPr lang="zh-CN" altLang="en-US"/>
        </a:p>
      </dgm:t>
    </dgm:pt>
    <dgm:pt modelId="{1225209C-0AC1-42FE-8422-6AEBACF81B15}" type="parTrans" cxnId="{2F523FD1-BE38-4347-9629-A017CA807662}">
      <dgm:prSet/>
      <dgm:spPr/>
      <dgm:t>
        <a:bodyPr/>
        <a:lstStyle/>
        <a:p>
          <a:endParaRPr lang="zh-CN" altLang="en-US"/>
        </a:p>
      </dgm:t>
    </dgm:pt>
    <dgm:pt modelId="{1C6EC78C-E5E3-42DA-80ED-2779D7F9DD3F}" type="sibTrans" cxnId="{2F523FD1-BE38-4347-9629-A017CA807662}">
      <dgm:prSet/>
      <dgm:spPr/>
      <dgm:t>
        <a:bodyPr/>
        <a:lstStyle/>
        <a:p>
          <a:endParaRPr lang="zh-CN" altLang="en-US"/>
        </a:p>
      </dgm:t>
    </dgm:pt>
    <dgm:pt modelId="{F305E0E1-1CC0-431C-BBB9-C158A8D98692}">
      <dgm:prSet phldrT="[文本]" custT="1"/>
      <dgm:spPr/>
      <dgm:t>
        <a:bodyPr/>
        <a:lstStyle/>
        <a:p>
          <a:r>
            <a:rPr lang="en-US" altLang="zh-CN" sz="1600" dirty="0"/>
            <a:t>CPU</a:t>
          </a:r>
          <a:r>
            <a:rPr lang="zh-CN" altLang="en-US" sz="1600" dirty="0" smtClean="0">
              <a:effectLst/>
            </a:rPr>
            <a:t>并行计算技术</a:t>
          </a:r>
          <a:endParaRPr lang="zh-CN" altLang="en-US" sz="1600" dirty="0"/>
        </a:p>
      </dgm:t>
    </dgm:pt>
    <dgm:pt modelId="{4A2B1388-D926-424A-BF1E-7493679A76C8}" type="parTrans" cxnId="{0BD8A35C-B7E1-4CE7-9A0C-D2DCB70B1899}">
      <dgm:prSet/>
      <dgm:spPr/>
      <dgm:t>
        <a:bodyPr/>
        <a:lstStyle/>
        <a:p>
          <a:endParaRPr lang="zh-CN" altLang="en-US"/>
        </a:p>
      </dgm:t>
    </dgm:pt>
    <dgm:pt modelId="{FC29FACA-00A4-49C4-9C39-EDE1D6EA95E7}" type="sibTrans" cxnId="{0BD8A35C-B7E1-4CE7-9A0C-D2DCB70B1899}">
      <dgm:prSet/>
      <dgm:spPr/>
      <dgm:t>
        <a:bodyPr/>
        <a:lstStyle/>
        <a:p>
          <a:endParaRPr lang="zh-CN" altLang="en-US"/>
        </a:p>
      </dgm:t>
    </dgm:pt>
    <dgm:pt modelId="{36636DEF-2856-407B-96D6-506EAC118D48}">
      <dgm:prSet phldrT="[文本]"/>
      <dgm:spPr/>
      <dgm:t>
        <a:bodyPr/>
        <a:lstStyle/>
        <a:p>
          <a:r>
            <a:rPr lang="zh-CN" altLang="en-US" b="0" dirty="0" smtClean="0">
              <a:effectLst/>
            </a:rPr>
            <a:t>面向骨骼动画</a:t>
          </a:r>
          <a:endParaRPr lang="en-US" altLang="zh-CN" b="0" dirty="0" smtClean="0">
            <a:effectLst/>
          </a:endParaRPr>
        </a:p>
        <a:p>
          <a:r>
            <a:rPr lang="zh-CN" altLang="en-US" b="0" dirty="0" smtClean="0">
              <a:effectLst/>
            </a:rPr>
            <a:t>模块</a:t>
          </a:r>
          <a:endParaRPr lang="en-US" altLang="zh-CN" b="0" dirty="0" smtClean="0">
            <a:effectLst/>
          </a:endParaRPr>
        </a:p>
        <a:p>
          <a:r>
            <a:rPr lang="zh-CN" altLang="en-US" b="0" dirty="0" smtClean="0">
              <a:effectLst/>
            </a:rPr>
            <a:t>并行计算技术</a:t>
          </a:r>
          <a:endParaRPr lang="zh-CN" altLang="en-US"/>
        </a:p>
      </dgm:t>
    </dgm:pt>
    <dgm:pt modelId="{089BCDEA-4311-425A-AD75-FB4EDE10058F}" type="parTrans" cxnId="{289E718F-ABC8-4CB8-801E-6E5F62ED67E7}">
      <dgm:prSet/>
      <dgm:spPr/>
      <dgm:t>
        <a:bodyPr/>
        <a:lstStyle/>
        <a:p>
          <a:endParaRPr lang="zh-CN" altLang="en-US"/>
        </a:p>
      </dgm:t>
    </dgm:pt>
    <dgm:pt modelId="{5B26E8FB-9D32-4477-A0CC-2CD933A30CE4}" type="sibTrans" cxnId="{289E718F-ABC8-4CB8-801E-6E5F62ED67E7}">
      <dgm:prSet/>
      <dgm:spPr/>
      <dgm:t>
        <a:bodyPr/>
        <a:lstStyle/>
        <a:p>
          <a:endParaRPr lang="zh-CN" altLang="en-US"/>
        </a:p>
      </dgm:t>
    </dgm:pt>
    <dgm:pt modelId="{15C4BCC3-561C-4D1E-B1E2-6432BE77E70C}">
      <dgm:prSet phldrT="[文本]" custT="1"/>
      <dgm:spPr/>
      <dgm:t>
        <a:bodyPr/>
        <a:lstStyle/>
        <a:p>
          <a:r>
            <a:rPr lang="en-US" altLang="zh-CN" sz="1600" dirty="0"/>
            <a:t>CPU</a:t>
          </a:r>
          <a:r>
            <a:rPr lang="zh-CN" altLang="en-US" sz="1600" dirty="0"/>
            <a:t>并行计算算法</a:t>
          </a:r>
        </a:p>
      </dgm:t>
    </dgm:pt>
    <dgm:pt modelId="{386F62F8-2AB1-4547-8AD7-134C2D424571}" type="parTrans" cxnId="{0E7E26B1-6650-4B89-87E5-60F7CBEE4A17}">
      <dgm:prSet/>
      <dgm:spPr/>
      <dgm:t>
        <a:bodyPr/>
        <a:lstStyle/>
        <a:p>
          <a:endParaRPr lang="zh-CN" altLang="en-US"/>
        </a:p>
      </dgm:t>
    </dgm:pt>
    <dgm:pt modelId="{40442DA4-5483-484C-A97A-9FA467FFEADD}" type="sibTrans" cxnId="{0E7E26B1-6650-4B89-87E5-60F7CBEE4A17}">
      <dgm:prSet/>
      <dgm:spPr/>
      <dgm:t>
        <a:bodyPr/>
        <a:lstStyle/>
        <a:p>
          <a:endParaRPr lang="zh-CN" altLang="en-US"/>
        </a:p>
      </dgm:t>
    </dgm:pt>
    <dgm:pt modelId="{CD723288-BA32-4322-ACFF-8C0331B8FE03}">
      <dgm:prSet phldrT="[文本]"/>
      <dgm:spPr/>
      <dgm:t>
        <a:bodyPr/>
        <a:lstStyle/>
        <a:p>
          <a:r>
            <a:rPr lang="zh-CN" altLang="en-US" dirty="0" smtClean="0">
              <a:effectLst/>
            </a:rPr>
            <a:t>面向</a:t>
          </a:r>
          <a:r>
            <a:rPr lang="en-US" altLang="zh-CN" dirty="0" smtClean="0">
              <a:effectLst/>
            </a:rPr>
            <a:t>VR</a:t>
          </a:r>
          <a:r>
            <a:rPr lang="zh-CN" altLang="en-US" dirty="0" smtClean="0">
              <a:effectLst/>
            </a:rPr>
            <a:t>异构</a:t>
          </a:r>
          <a:endParaRPr lang="en-US" altLang="zh-CN" dirty="0" smtClean="0">
            <a:effectLst/>
          </a:endParaRPr>
        </a:p>
        <a:p>
          <a:r>
            <a:rPr lang="zh-CN" altLang="en-US" dirty="0" smtClean="0">
              <a:effectLst/>
            </a:rPr>
            <a:t>系统</a:t>
          </a:r>
          <a:endParaRPr lang="en-US" altLang="zh-CN" dirty="0" smtClean="0">
            <a:effectLst/>
          </a:endParaRPr>
        </a:p>
        <a:p>
          <a:r>
            <a:rPr lang="zh-CN" altLang="en-US" dirty="0" smtClean="0">
              <a:effectLst/>
            </a:rPr>
            <a:t>并行计算技术</a:t>
          </a:r>
          <a:endParaRPr lang="zh-CN" altLang="en-US"/>
        </a:p>
      </dgm:t>
    </dgm:pt>
    <dgm:pt modelId="{71E00253-707A-4D4F-9FDD-5BC668F687E0}" type="parTrans" cxnId="{312FDE6C-5801-4685-8E08-9A019DCB8FF9}">
      <dgm:prSet/>
      <dgm:spPr/>
      <dgm:t>
        <a:bodyPr/>
        <a:lstStyle/>
        <a:p>
          <a:endParaRPr lang="zh-CN" altLang="en-US"/>
        </a:p>
      </dgm:t>
    </dgm:pt>
    <dgm:pt modelId="{31FE9F15-431B-4AB1-ACA8-BF8C4FF40F9E}" type="sibTrans" cxnId="{312FDE6C-5801-4685-8E08-9A019DCB8FF9}">
      <dgm:prSet/>
      <dgm:spPr/>
      <dgm:t>
        <a:bodyPr/>
        <a:lstStyle/>
        <a:p>
          <a:endParaRPr lang="zh-CN" altLang="en-US"/>
        </a:p>
      </dgm:t>
    </dgm:pt>
    <dgm:pt modelId="{EF80C5B4-6203-4F1F-B389-785D9BCD9D79}">
      <dgm:prSet phldrT="[文本]"/>
      <dgm:spPr/>
      <dgm:t>
        <a:bodyPr/>
        <a:lstStyle/>
        <a:p>
          <a:r>
            <a:rPr lang="zh-CN" altLang="en-US"/>
            <a:t>模块</a:t>
          </a:r>
          <a:r>
            <a:rPr lang="en-US" altLang="zh-CN"/>
            <a:t>1-</a:t>
          </a:r>
          <a:r>
            <a:rPr lang="zh-CN" altLang="en-US"/>
            <a:t>骨骼动画           </a:t>
          </a:r>
          <a:r>
            <a:rPr lang="en-US" altLang="zh-CN"/>
            <a:t>CPU OpenCL</a:t>
          </a:r>
          <a:endParaRPr lang="zh-CN" altLang="en-US"/>
        </a:p>
      </dgm:t>
    </dgm:pt>
    <dgm:pt modelId="{7D60FB50-4692-4ED2-B242-B2E2805337DC}" type="parTrans" cxnId="{B8351F86-DB1B-44AF-80B9-312AA380C0E2}">
      <dgm:prSet/>
      <dgm:spPr/>
      <dgm:t>
        <a:bodyPr/>
        <a:lstStyle/>
        <a:p>
          <a:endParaRPr lang="zh-CN" altLang="en-US"/>
        </a:p>
      </dgm:t>
    </dgm:pt>
    <dgm:pt modelId="{30AA625E-D160-449D-8418-22385CE03D54}" type="sibTrans" cxnId="{B8351F86-DB1B-44AF-80B9-312AA380C0E2}">
      <dgm:prSet/>
      <dgm:spPr/>
      <dgm:t>
        <a:bodyPr/>
        <a:lstStyle/>
        <a:p>
          <a:endParaRPr lang="zh-CN" altLang="en-US"/>
        </a:p>
      </dgm:t>
    </dgm:pt>
    <dgm:pt modelId="{11D67D03-5E2E-4123-8325-33FDBD78A889}">
      <dgm:prSet phldrT="[文本]" custT="1"/>
      <dgm:spPr/>
      <dgm:t>
        <a:bodyPr/>
        <a:lstStyle/>
        <a:p>
          <a:r>
            <a:rPr lang="en-US" altLang="zh-CN" sz="1600" dirty="0"/>
            <a:t>GPU</a:t>
          </a:r>
          <a:r>
            <a:rPr lang="zh-CN" altLang="en-US" sz="1600" dirty="0" smtClean="0">
              <a:effectLst/>
            </a:rPr>
            <a:t>并行计算技术</a:t>
          </a:r>
          <a:endParaRPr lang="zh-CN" altLang="en-US" sz="1600" dirty="0"/>
        </a:p>
      </dgm:t>
    </dgm:pt>
    <dgm:pt modelId="{FE1F22FD-A44A-4E32-8F45-C0C186130ABB}" type="parTrans" cxnId="{AC116470-FFCD-4891-82B1-632C8DD9D5C5}">
      <dgm:prSet/>
      <dgm:spPr/>
      <dgm:t>
        <a:bodyPr/>
        <a:lstStyle/>
        <a:p>
          <a:endParaRPr lang="zh-CN" altLang="en-US"/>
        </a:p>
      </dgm:t>
    </dgm:pt>
    <dgm:pt modelId="{177ABB74-6917-49C6-B4B9-B268A0101A0F}" type="sibTrans" cxnId="{AC116470-FFCD-4891-82B1-632C8DD9D5C5}">
      <dgm:prSet/>
      <dgm:spPr/>
      <dgm:t>
        <a:bodyPr/>
        <a:lstStyle/>
        <a:p>
          <a:endParaRPr lang="zh-CN" altLang="en-US"/>
        </a:p>
      </dgm:t>
    </dgm:pt>
    <dgm:pt modelId="{9EA09ACC-9C53-4DF6-A36B-3E52B97A7B3C}">
      <dgm:prSet phldrT="[文本]" custT="1"/>
      <dgm:spPr/>
      <dgm:t>
        <a:bodyPr/>
        <a:lstStyle/>
        <a:p>
          <a:r>
            <a:rPr lang="en-US" altLang="zh-CN" sz="1600" dirty="0"/>
            <a:t>GPU</a:t>
          </a:r>
          <a:r>
            <a:rPr lang="zh-CN" altLang="en-US" sz="1600" dirty="0"/>
            <a:t>并行计算算法</a:t>
          </a:r>
        </a:p>
      </dgm:t>
    </dgm:pt>
    <dgm:pt modelId="{AAA01DB6-DC47-4EFF-B489-E041DD247581}" type="parTrans" cxnId="{4777D29E-0B4F-41E8-BFA8-89A2FB8F067E}">
      <dgm:prSet/>
      <dgm:spPr/>
      <dgm:t>
        <a:bodyPr/>
        <a:lstStyle/>
        <a:p>
          <a:endParaRPr lang="zh-CN" altLang="en-US"/>
        </a:p>
      </dgm:t>
    </dgm:pt>
    <dgm:pt modelId="{4029B3B0-87A8-4830-A0B4-EBDAC5D2BF14}" type="sibTrans" cxnId="{4777D29E-0B4F-41E8-BFA8-89A2FB8F067E}">
      <dgm:prSet/>
      <dgm:spPr/>
      <dgm:t>
        <a:bodyPr/>
        <a:lstStyle/>
        <a:p>
          <a:endParaRPr lang="zh-CN" altLang="en-US"/>
        </a:p>
      </dgm:t>
    </dgm:pt>
    <dgm:pt modelId="{4EDF0BD3-D5B5-4081-A97F-EE600FC38AC3}">
      <dgm:prSet phldrT="[文本]"/>
      <dgm:spPr/>
      <dgm:t>
        <a:bodyPr/>
        <a:lstStyle/>
        <a:p>
          <a:r>
            <a:rPr lang="zh-CN" altLang="en-US"/>
            <a:t>模块</a:t>
          </a:r>
          <a:r>
            <a:rPr lang="en-US" altLang="zh-CN"/>
            <a:t>2-</a:t>
          </a:r>
          <a:r>
            <a:rPr lang="zh-CN" altLang="en-US"/>
            <a:t>粒子系统              </a:t>
          </a:r>
          <a:r>
            <a:rPr lang="en-US" altLang="zh-CN"/>
            <a:t>GPU OpenCL</a:t>
          </a:r>
          <a:endParaRPr lang="zh-CN" altLang="en-US"/>
        </a:p>
      </dgm:t>
    </dgm:pt>
    <dgm:pt modelId="{7F404547-7FDC-469A-AD48-38C4550835B3}" type="parTrans" cxnId="{3E27B091-0996-4427-BF4F-44461F2738D7}">
      <dgm:prSet/>
      <dgm:spPr/>
      <dgm:t>
        <a:bodyPr/>
        <a:lstStyle/>
        <a:p>
          <a:endParaRPr lang="zh-CN" altLang="en-US"/>
        </a:p>
      </dgm:t>
    </dgm:pt>
    <dgm:pt modelId="{6E48258C-C94E-4EF2-9E9D-9EC2B0826A68}" type="sibTrans" cxnId="{3E27B091-0996-4427-BF4F-44461F2738D7}">
      <dgm:prSet/>
      <dgm:spPr/>
      <dgm:t>
        <a:bodyPr/>
        <a:lstStyle/>
        <a:p>
          <a:endParaRPr lang="zh-CN" altLang="en-US"/>
        </a:p>
      </dgm:t>
    </dgm:pt>
    <dgm:pt modelId="{862F6528-289E-409B-A071-CAAF4DC20428}">
      <dgm:prSet phldrT="[文本]" custT="1"/>
      <dgm:spPr/>
      <dgm:t>
        <a:bodyPr/>
        <a:lstStyle/>
        <a:p>
          <a:r>
            <a:rPr lang="en-US" altLang="zh-CN" sz="1400" dirty="0"/>
            <a:t>GLSL </a:t>
          </a:r>
          <a:r>
            <a:rPr lang="zh-CN" altLang="en-US" sz="1400" dirty="0"/>
            <a:t>着色语言</a:t>
          </a:r>
        </a:p>
      </dgm:t>
    </dgm:pt>
    <dgm:pt modelId="{8D456713-A5D7-41B3-8A78-CA53987C5006}" type="parTrans" cxnId="{751A7097-DAD8-4629-BA95-C6EA5D2F80E1}">
      <dgm:prSet/>
      <dgm:spPr/>
      <dgm:t>
        <a:bodyPr/>
        <a:lstStyle/>
        <a:p>
          <a:endParaRPr lang="zh-CN" altLang="en-US"/>
        </a:p>
      </dgm:t>
    </dgm:pt>
    <dgm:pt modelId="{03D2A6A2-0F44-42FF-9BC0-4908BDEB289F}" type="sibTrans" cxnId="{751A7097-DAD8-4629-BA95-C6EA5D2F80E1}">
      <dgm:prSet/>
      <dgm:spPr/>
      <dgm:t>
        <a:bodyPr/>
        <a:lstStyle/>
        <a:p>
          <a:endParaRPr lang="zh-CN" altLang="en-US"/>
        </a:p>
      </dgm:t>
    </dgm:pt>
    <dgm:pt modelId="{D8A893B2-F12D-4286-AF5D-DCE46BB3C5E8}">
      <dgm:prSet phldrT="[文本]" custT="1"/>
      <dgm:spPr/>
      <dgm:t>
        <a:bodyPr/>
        <a:lstStyle/>
        <a:p>
          <a:r>
            <a:rPr lang="zh-CN" altLang="en-US" sz="1400" dirty="0"/>
            <a:t>基于</a:t>
          </a:r>
          <a:r>
            <a:rPr lang="en-US" altLang="zh-CN" sz="1400" dirty="0"/>
            <a:t>SIMD</a:t>
          </a:r>
          <a:endParaRPr lang="zh-CN" altLang="en-US" sz="1400" dirty="0"/>
        </a:p>
      </dgm:t>
    </dgm:pt>
    <dgm:pt modelId="{90252850-4580-434A-826B-24D1291C5841}" type="parTrans" cxnId="{0273A1E3-B614-4D9F-AEEF-5C05C4A80EB9}">
      <dgm:prSet/>
      <dgm:spPr/>
      <dgm:t>
        <a:bodyPr/>
        <a:lstStyle/>
        <a:p>
          <a:endParaRPr lang="zh-CN" altLang="en-US"/>
        </a:p>
      </dgm:t>
    </dgm:pt>
    <dgm:pt modelId="{C9597C84-C6F7-4DEE-8E5D-886F6F0276FD}" type="sibTrans" cxnId="{0273A1E3-B614-4D9F-AEEF-5C05C4A80EB9}">
      <dgm:prSet/>
      <dgm:spPr/>
      <dgm:t>
        <a:bodyPr/>
        <a:lstStyle/>
        <a:p>
          <a:endParaRPr lang="zh-CN" altLang="en-US"/>
        </a:p>
      </dgm:t>
    </dgm:pt>
    <dgm:pt modelId="{AA6B0AE2-5298-4503-BE01-A49703A65018}">
      <dgm:prSet phldrT="[文本]" custT="1"/>
      <dgm:spPr/>
      <dgm:t>
        <a:bodyPr/>
        <a:lstStyle/>
        <a:p>
          <a:r>
            <a:rPr lang="zh-CN" altLang="en-US" sz="1400" dirty="0"/>
            <a:t>基于</a:t>
          </a:r>
          <a:r>
            <a:rPr lang="en-US" altLang="zh-CN" sz="1400" dirty="0"/>
            <a:t>OpenCL</a:t>
          </a:r>
          <a:endParaRPr lang="zh-CN" altLang="en-US" sz="1400" dirty="0"/>
        </a:p>
      </dgm:t>
    </dgm:pt>
    <dgm:pt modelId="{51864F48-94C4-4FDE-9B90-35EC1FABE0C8}" type="parTrans" cxnId="{4B6EA4DC-4F0D-4C9C-871C-3549D14E433B}">
      <dgm:prSet/>
      <dgm:spPr/>
      <dgm:t>
        <a:bodyPr/>
        <a:lstStyle/>
        <a:p>
          <a:endParaRPr lang="zh-CN" altLang="en-US"/>
        </a:p>
      </dgm:t>
    </dgm:pt>
    <dgm:pt modelId="{D97ABB3C-F3C6-4693-A4E9-69095AB147C2}" type="sibTrans" cxnId="{4B6EA4DC-4F0D-4C9C-871C-3549D14E433B}">
      <dgm:prSet/>
      <dgm:spPr/>
      <dgm:t>
        <a:bodyPr/>
        <a:lstStyle/>
        <a:p>
          <a:endParaRPr lang="zh-CN" altLang="en-US"/>
        </a:p>
      </dgm:t>
    </dgm:pt>
    <dgm:pt modelId="{8B2EC0B5-639B-4E39-9E2A-68BF27C0BA95}">
      <dgm:prSet phldrT="[文本]" custT="1"/>
      <dgm:spPr/>
      <dgm:t>
        <a:bodyPr/>
        <a:lstStyle/>
        <a:p>
          <a:r>
            <a:rPr lang="zh-CN" altLang="en-US" sz="1400" dirty="0"/>
            <a:t>基于</a:t>
          </a:r>
          <a:r>
            <a:rPr lang="en-US" altLang="zh-CN" sz="1400" dirty="0"/>
            <a:t>GLSL</a:t>
          </a:r>
          <a:endParaRPr lang="zh-CN" altLang="en-US" sz="1400" dirty="0"/>
        </a:p>
      </dgm:t>
    </dgm:pt>
    <dgm:pt modelId="{E6569B33-80AB-4F3E-AA84-0923521D7BDF}" type="parTrans" cxnId="{284759EC-63CF-4E22-A511-D1E41A395BCA}">
      <dgm:prSet/>
      <dgm:spPr/>
      <dgm:t>
        <a:bodyPr/>
        <a:lstStyle/>
        <a:p>
          <a:endParaRPr lang="zh-CN" altLang="en-US"/>
        </a:p>
      </dgm:t>
    </dgm:pt>
    <dgm:pt modelId="{C3E07F11-C362-464F-BAAA-4DBCF92188B3}" type="sibTrans" cxnId="{284759EC-63CF-4E22-A511-D1E41A395BCA}">
      <dgm:prSet/>
      <dgm:spPr/>
      <dgm:t>
        <a:bodyPr/>
        <a:lstStyle/>
        <a:p>
          <a:endParaRPr lang="zh-CN" altLang="en-US"/>
        </a:p>
      </dgm:t>
    </dgm:pt>
    <dgm:pt modelId="{98899A8E-70BB-41FF-A19C-8238C75E5B0D}">
      <dgm:prSet phldrT="[文本]" custT="1"/>
      <dgm:spPr/>
      <dgm:t>
        <a:bodyPr/>
        <a:lstStyle/>
        <a:p>
          <a:r>
            <a:rPr lang="zh-CN" altLang="en-US" sz="1400" dirty="0"/>
            <a:t>基于</a:t>
          </a:r>
          <a:r>
            <a:rPr lang="en-US" altLang="zh-CN" sz="1400" dirty="0"/>
            <a:t>CUDA</a:t>
          </a:r>
          <a:endParaRPr lang="zh-CN" altLang="en-US" sz="1400" dirty="0"/>
        </a:p>
      </dgm:t>
    </dgm:pt>
    <dgm:pt modelId="{3EF54A77-77E4-41B7-A308-BC1DEAA88965}" type="parTrans" cxnId="{E23FD7AE-4985-4603-A56F-02C8D3BE1AD7}">
      <dgm:prSet/>
      <dgm:spPr/>
      <dgm:t>
        <a:bodyPr/>
        <a:lstStyle/>
        <a:p>
          <a:endParaRPr lang="zh-CN" altLang="en-US"/>
        </a:p>
      </dgm:t>
    </dgm:pt>
    <dgm:pt modelId="{9E64D7B3-B6AD-4458-8EDE-B89E3447F937}" type="sibTrans" cxnId="{E23FD7AE-4985-4603-A56F-02C8D3BE1AD7}">
      <dgm:prSet/>
      <dgm:spPr/>
      <dgm:t>
        <a:bodyPr/>
        <a:lstStyle/>
        <a:p>
          <a:endParaRPr lang="zh-CN" altLang="en-US"/>
        </a:p>
      </dgm:t>
    </dgm:pt>
    <dgm:pt modelId="{F13D00E6-89B0-45BE-B1A3-147127290FB6}">
      <dgm:prSet phldrT="[文本]" custT="1"/>
      <dgm:spPr/>
      <dgm:t>
        <a:bodyPr/>
        <a:lstStyle/>
        <a:p>
          <a:r>
            <a:rPr lang="zh-CN" altLang="en-US" sz="1400" dirty="0"/>
            <a:t>基于</a:t>
          </a:r>
          <a:r>
            <a:rPr lang="en-US" altLang="zh-CN" sz="1400" dirty="0"/>
            <a:t>OpenCL</a:t>
          </a:r>
          <a:endParaRPr lang="zh-CN" altLang="en-US" sz="1400" dirty="0"/>
        </a:p>
      </dgm:t>
    </dgm:pt>
    <dgm:pt modelId="{FAA3AA9A-2E80-4042-B3C0-665FC8966CF9}" type="parTrans" cxnId="{780EACC0-4153-490B-AF68-883044C0D683}">
      <dgm:prSet/>
      <dgm:spPr/>
      <dgm:t>
        <a:bodyPr/>
        <a:lstStyle/>
        <a:p>
          <a:endParaRPr lang="zh-CN" altLang="en-US"/>
        </a:p>
      </dgm:t>
    </dgm:pt>
    <dgm:pt modelId="{5692B3AF-84D5-4969-BF09-7054B1B681E8}" type="sibTrans" cxnId="{780EACC0-4153-490B-AF68-883044C0D683}">
      <dgm:prSet/>
      <dgm:spPr/>
      <dgm:t>
        <a:bodyPr/>
        <a:lstStyle/>
        <a:p>
          <a:endParaRPr lang="zh-CN" altLang="en-US"/>
        </a:p>
      </dgm:t>
    </dgm:pt>
    <dgm:pt modelId="{5A74A5A7-A1E1-4126-B1C8-884013385CF4}">
      <dgm:prSet phldrT="[文本]" custT="1"/>
      <dgm:spPr/>
      <dgm:t>
        <a:bodyPr/>
        <a:lstStyle/>
        <a:p>
          <a:r>
            <a:rPr lang="en-US" altLang="zh-CN" sz="1400" dirty="0"/>
            <a:t>SIMD </a:t>
          </a:r>
          <a:r>
            <a:rPr lang="zh-CN" altLang="en-US" sz="1400" dirty="0"/>
            <a:t>并行指令集</a:t>
          </a:r>
        </a:p>
      </dgm:t>
    </dgm:pt>
    <dgm:pt modelId="{E1A9C31F-5A6C-4F0B-9AB6-81F74986B22A}" type="parTrans" cxnId="{BAF05F3A-7696-4885-9DE6-9EA55ECF7890}">
      <dgm:prSet/>
      <dgm:spPr/>
      <dgm:t>
        <a:bodyPr/>
        <a:lstStyle/>
        <a:p>
          <a:endParaRPr lang="zh-CN" altLang="en-US"/>
        </a:p>
      </dgm:t>
    </dgm:pt>
    <dgm:pt modelId="{805CC187-3A2D-4EDD-8D08-6AD24CE475FB}" type="sibTrans" cxnId="{BAF05F3A-7696-4885-9DE6-9EA55ECF7890}">
      <dgm:prSet/>
      <dgm:spPr/>
      <dgm:t>
        <a:bodyPr/>
        <a:lstStyle/>
        <a:p>
          <a:endParaRPr lang="zh-CN" altLang="en-US"/>
        </a:p>
      </dgm:t>
    </dgm:pt>
    <dgm:pt modelId="{2125D0CD-903A-4843-B91A-6B4E66D0ABFB}">
      <dgm:prSet phldrT="[文本]" custT="1"/>
      <dgm:spPr/>
      <dgm:t>
        <a:bodyPr/>
        <a:lstStyle/>
        <a:p>
          <a:r>
            <a:rPr lang="en-US" altLang="zh-CN" sz="1200" dirty="0"/>
            <a:t>SSE  128</a:t>
          </a:r>
          <a:r>
            <a:rPr lang="zh-CN" altLang="en-US" sz="1200" dirty="0"/>
            <a:t>位并行指令</a:t>
          </a:r>
        </a:p>
      </dgm:t>
    </dgm:pt>
    <dgm:pt modelId="{96D130A9-870E-480D-97F4-A19C4A721AC0}" type="parTrans" cxnId="{B75BBA5F-FEA3-4182-A69F-D0A66ECAC060}">
      <dgm:prSet/>
      <dgm:spPr/>
      <dgm:t>
        <a:bodyPr/>
        <a:lstStyle/>
        <a:p>
          <a:endParaRPr lang="zh-CN" altLang="en-US"/>
        </a:p>
      </dgm:t>
    </dgm:pt>
    <dgm:pt modelId="{8CAFE446-97F5-461C-A62B-560911CB692C}" type="sibTrans" cxnId="{B75BBA5F-FEA3-4182-A69F-D0A66ECAC060}">
      <dgm:prSet/>
      <dgm:spPr/>
      <dgm:t>
        <a:bodyPr/>
        <a:lstStyle/>
        <a:p>
          <a:endParaRPr lang="zh-CN" altLang="en-US"/>
        </a:p>
      </dgm:t>
    </dgm:pt>
    <dgm:pt modelId="{0573D08A-05BA-4817-9C6E-3DA3F85A6B18}">
      <dgm:prSet phldrT="[文本]" custT="1"/>
      <dgm:spPr/>
      <dgm:t>
        <a:bodyPr/>
        <a:lstStyle/>
        <a:p>
          <a:r>
            <a:rPr lang="en-US" altLang="zh-CN" sz="1200" dirty="0"/>
            <a:t>AVX  256</a:t>
          </a:r>
          <a:r>
            <a:rPr lang="zh-CN" altLang="en-US" sz="1200" dirty="0"/>
            <a:t>位并行指令</a:t>
          </a:r>
        </a:p>
      </dgm:t>
    </dgm:pt>
    <dgm:pt modelId="{F031AB54-B171-4BBD-977D-42C4A139542A}" type="parTrans" cxnId="{54C78183-D95D-4B1E-B96D-0AEB2FF1CD48}">
      <dgm:prSet/>
      <dgm:spPr/>
      <dgm:t>
        <a:bodyPr/>
        <a:lstStyle/>
        <a:p>
          <a:endParaRPr lang="zh-CN" altLang="en-US"/>
        </a:p>
      </dgm:t>
    </dgm:pt>
    <dgm:pt modelId="{75F2B281-D43A-49BA-A5E8-96286AFF0684}" type="sibTrans" cxnId="{54C78183-D95D-4B1E-B96D-0AEB2FF1CD48}">
      <dgm:prSet/>
      <dgm:spPr/>
      <dgm:t>
        <a:bodyPr/>
        <a:lstStyle/>
        <a:p>
          <a:endParaRPr lang="zh-CN" altLang="en-US"/>
        </a:p>
      </dgm:t>
    </dgm:pt>
    <dgm:pt modelId="{370D09EA-9DDC-4326-A122-97FB051D9ACF}">
      <dgm:prSet phldrT="[文本]" custT="1"/>
      <dgm:spPr/>
      <dgm:t>
        <a:bodyPr/>
        <a:lstStyle/>
        <a:p>
          <a:r>
            <a:rPr lang="en-US" altLang="zh-CN" sz="1400" dirty="0"/>
            <a:t>OpenCL</a:t>
          </a:r>
          <a:r>
            <a:rPr lang="zh-CN" altLang="en-US" sz="1400" dirty="0"/>
            <a:t>开放计算语言</a:t>
          </a:r>
        </a:p>
      </dgm:t>
    </dgm:pt>
    <dgm:pt modelId="{970C9112-DAFE-4E04-ACEA-7180EF409846}" type="parTrans" cxnId="{0B883056-1A74-4A96-8731-2294FA4DEE60}">
      <dgm:prSet/>
      <dgm:spPr/>
      <dgm:t>
        <a:bodyPr/>
        <a:lstStyle/>
        <a:p>
          <a:endParaRPr lang="zh-CN" altLang="en-US"/>
        </a:p>
      </dgm:t>
    </dgm:pt>
    <dgm:pt modelId="{D5783752-F177-4B2E-B22C-3DA29B250736}" type="sibTrans" cxnId="{0B883056-1A74-4A96-8731-2294FA4DEE60}">
      <dgm:prSet/>
      <dgm:spPr/>
      <dgm:t>
        <a:bodyPr/>
        <a:lstStyle/>
        <a:p>
          <a:endParaRPr lang="zh-CN" altLang="en-US"/>
        </a:p>
      </dgm:t>
    </dgm:pt>
    <dgm:pt modelId="{1AB9DA59-F6B7-4E0A-A13A-B6C5D71EE3E9}">
      <dgm:prSet phldrT="[文本]" custT="1"/>
      <dgm:spPr/>
      <dgm:t>
        <a:bodyPr/>
        <a:lstStyle/>
        <a:p>
          <a:r>
            <a:rPr lang="en-US" altLang="zh-CN" sz="1400" dirty="0"/>
            <a:t>CUDA </a:t>
          </a:r>
          <a:r>
            <a:rPr lang="zh-CN" altLang="en-US" sz="1400" dirty="0"/>
            <a:t>统一计算设备架构</a:t>
          </a:r>
        </a:p>
      </dgm:t>
    </dgm:pt>
    <dgm:pt modelId="{F3F6D2FC-81E4-47EF-AD30-1A9131ADE4D5}" type="parTrans" cxnId="{CDDBA34E-B245-4FF6-927E-3DE0F7F64085}">
      <dgm:prSet/>
      <dgm:spPr/>
      <dgm:t>
        <a:bodyPr/>
        <a:lstStyle/>
        <a:p>
          <a:endParaRPr lang="zh-CN" altLang="en-US"/>
        </a:p>
      </dgm:t>
    </dgm:pt>
    <dgm:pt modelId="{F108414D-F2DF-4836-AA85-668A1EBC9F60}" type="sibTrans" cxnId="{CDDBA34E-B245-4FF6-927E-3DE0F7F64085}">
      <dgm:prSet/>
      <dgm:spPr/>
      <dgm:t>
        <a:bodyPr/>
        <a:lstStyle/>
        <a:p>
          <a:endParaRPr lang="zh-CN" altLang="en-US"/>
        </a:p>
      </dgm:t>
    </dgm:pt>
    <dgm:pt modelId="{278096EA-CAC1-4644-9873-1E307FC109EE}">
      <dgm:prSet phldrT="[文本]" custT="1"/>
      <dgm:spPr/>
      <dgm:t>
        <a:bodyPr/>
        <a:lstStyle/>
        <a:p>
          <a:r>
            <a:rPr lang="en-US" altLang="zh-CN" sz="1400" dirty="0"/>
            <a:t>OpenCL </a:t>
          </a:r>
          <a:r>
            <a:rPr lang="zh-CN" altLang="en-US" sz="1400" dirty="0"/>
            <a:t>开放计算语言</a:t>
          </a:r>
        </a:p>
      </dgm:t>
    </dgm:pt>
    <dgm:pt modelId="{ED1B2801-0053-4AEE-B472-4BD3BF04F442}" type="parTrans" cxnId="{0C1B79CF-97BE-4F5F-B53E-55DE40019EE5}">
      <dgm:prSet/>
      <dgm:spPr/>
      <dgm:t>
        <a:bodyPr/>
        <a:lstStyle/>
        <a:p>
          <a:endParaRPr lang="zh-CN" altLang="en-US"/>
        </a:p>
      </dgm:t>
    </dgm:pt>
    <dgm:pt modelId="{BC78CADA-31AC-488D-8498-BE2B170A53BE}" type="sibTrans" cxnId="{0C1B79CF-97BE-4F5F-B53E-55DE40019EE5}">
      <dgm:prSet/>
      <dgm:spPr/>
      <dgm:t>
        <a:bodyPr/>
        <a:lstStyle/>
        <a:p>
          <a:endParaRPr lang="zh-CN" altLang="en-US"/>
        </a:p>
      </dgm:t>
    </dgm:pt>
    <dgm:pt modelId="{C9D4F089-F0C4-4924-A2D2-9D1FC7184CBB}">
      <dgm:prSet phldrT="[文本]" custT="1"/>
      <dgm:spPr/>
      <dgm:t>
        <a:bodyPr/>
        <a:lstStyle/>
        <a:p>
          <a:r>
            <a:rPr lang="zh-CN" altLang="en-US" sz="1200" dirty="0"/>
            <a:t>基于</a:t>
          </a:r>
          <a:r>
            <a:rPr lang="en-US" altLang="zh-CN" sz="1200" dirty="0"/>
            <a:t>SSE</a:t>
          </a:r>
          <a:endParaRPr lang="zh-CN" altLang="en-US" sz="1200" dirty="0"/>
        </a:p>
      </dgm:t>
    </dgm:pt>
    <dgm:pt modelId="{AA50051F-13F7-4197-A62D-7679108E9593}" type="parTrans" cxnId="{E6B07F85-6539-4C11-BCD7-94BBF1713987}">
      <dgm:prSet/>
      <dgm:spPr/>
      <dgm:t>
        <a:bodyPr/>
        <a:lstStyle/>
        <a:p>
          <a:endParaRPr lang="zh-CN" altLang="en-US"/>
        </a:p>
      </dgm:t>
    </dgm:pt>
    <dgm:pt modelId="{B2EDFE91-8D0A-4C3F-AD42-34F9EA1C78CA}" type="sibTrans" cxnId="{E6B07F85-6539-4C11-BCD7-94BBF1713987}">
      <dgm:prSet/>
      <dgm:spPr/>
      <dgm:t>
        <a:bodyPr/>
        <a:lstStyle/>
        <a:p>
          <a:endParaRPr lang="zh-CN" altLang="en-US"/>
        </a:p>
      </dgm:t>
    </dgm:pt>
    <dgm:pt modelId="{C16C3DE1-E354-4F84-BD36-3A2647F3AF91}">
      <dgm:prSet phldrT="[文本]" custT="1"/>
      <dgm:spPr/>
      <dgm:t>
        <a:bodyPr/>
        <a:lstStyle/>
        <a:p>
          <a:r>
            <a:rPr lang="zh-CN" altLang="en-US" sz="1200" dirty="0"/>
            <a:t>基于</a:t>
          </a:r>
          <a:r>
            <a:rPr lang="en-US" altLang="zh-CN" sz="1200" dirty="0"/>
            <a:t>AVX</a:t>
          </a:r>
          <a:endParaRPr lang="zh-CN" altLang="en-US" sz="1200" dirty="0"/>
        </a:p>
      </dgm:t>
    </dgm:pt>
    <dgm:pt modelId="{461ADC85-F34A-4D30-8343-09BBC77368B8}" type="parTrans" cxnId="{E7587720-FEF2-4EE0-B73E-F7367755EDD7}">
      <dgm:prSet/>
      <dgm:spPr/>
      <dgm:t>
        <a:bodyPr/>
        <a:lstStyle/>
        <a:p>
          <a:endParaRPr lang="zh-CN" altLang="en-US"/>
        </a:p>
      </dgm:t>
    </dgm:pt>
    <dgm:pt modelId="{D78DA0A2-B0EB-42D2-B8F7-DE2FD8E8CA35}" type="sibTrans" cxnId="{E7587720-FEF2-4EE0-B73E-F7367755EDD7}">
      <dgm:prSet/>
      <dgm:spPr/>
      <dgm:t>
        <a:bodyPr/>
        <a:lstStyle/>
        <a:p>
          <a:endParaRPr lang="zh-CN" altLang="en-US"/>
        </a:p>
      </dgm:t>
    </dgm:pt>
    <dgm:pt modelId="{F638907C-E29C-40D0-A281-B2599CB6D37B}">
      <dgm:prSet phldrT="[文本]"/>
      <dgm:spPr/>
      <dgm:t>
        <a:bodyPr/>
        <a:lstStyle/>
        <a:p>
          <a:pPr algn="l"/>
          <a:r>
            <a:rPr lang="zh-CN" altLang="en-US"/>
            <a:t>对比分析各种并行算法</a:t>
          </a:r>
        </a:p>
      </dgm:t>
    </dgm:pt>
    <dgm:pt modelId="{B4B2391D-213C-4F99-A8E5-CEFE048F927A}" type="parTrans" cxnId="{86045A74-67D7-4419-BF6A-40518C7A0674}">
      <dgm:prSet/>
      <dgm:spPr/>
      <dgm:t>
        <a:bodyPr/>
        <a:lstStyle/>
        <a:p>
          <a:endParaRPr lang="zh-CN" altLang="en-US"/>
        </a:p>
      </dgm:t>
    </dgm:pt>
    <dgm:pt modelId="{21AA9BFC-F98C-4A39-B37C-159A10AA5F35}" type="sibTrans" cxnId="{86045A74-67D7-4419-BF6A-40518C7A0674}">
      <dgm:prSet/>
      <dgm:spPr/>
      <dgm:t>
        <a:bodyPr/>
        <a:lstStyle/>
        <a:p>
          <a:endParaRPr lang="zh-CN" altLang="en-US"/>
        </a:p>
      </dgm:t>
    </dgm:pt>
    <dgm:pt modelId="{3552A7E1-4180-4815-AA90-ABDC49CD6E0D}">
      <dgm:prSet phldrT="[文本]"/>
      <dgm:spPr/>
      <dgm:t>
        <a:bodyPr/>
        <a:lstStyle/>
        <a:p>
          <a:r>
            <a:rPr lang="en-US" altLang="zh-CN"/>
            <a:t>...</a:t>
          </a:r>
          <a:endParaRPr lang="zh-CN" altLang="en-US"/>
        </a:p>
      </dgm:t>
    </dgm:pt>
    <dgm:pt modelId="{D292827C-BA4C-4322-9B15-16AD4E314FB2}" type="parTrans" cxnId="{87288601-7B28-4019-B8CD-E8087A75F823}">
      <dgm:prSet/>
      <dgm:spPr/>
      <dgm:t>
        <a:bodyPr/>
        <a:lstStyle/>
        <a:p>
          <a:endParaRPr lang="zh-CN" altLang="en-US"/>
        </a:p>
      </dgm:t>
    </dgm:pt>
    <dgm:pt modelId="{FBB9BB10-19EC-47BA-B21E-621E91EA1340}" type="sibTrans" cxnId="{87288601-7B28-4019-B8CD-E8087A75F823}">
      <dgm:prSet/>
      <dgm:spPr/>
      <dgm:t>
        <a:bodyPr/>
        <a:lstStyle/>
        <a:p>
          <a:endParaRPr lang="zh-CN" altLang="en-US"/>
        </a:p>
      </dgm:t>
    </dgm:pt>
    <dgm:pt modelId="{DD9FE313-61BF-45CF-901E-B8E51A7F8496}">
      <dgm:prSet phldrT="[文本]"/>
      <dgm:spPr/>
      <dgm:t>
        <a:bodyPr/>
        <a:lstStyle/>
        <a:p>
          <a:r>
            <a:rPr lang="zh-CN" altLang="en-US"/>
            <a:t>模块</a:t>
          </a:r>
          <a:r>
            <a:rPr lang="en-US" altLang="zh-CN"/>
            <a:t>n</a:t>
          </a:r>
          <a:r>
            <a:rPr lang="zh-CN" altLang="en-US"/>
            <a:t>：</a:t>
          </a:r>
          <a:r>
            <a:rPr lang="en-US" altLang="zh-CN"/>
            <a:t>CPU or GPU</a:t>
          </a:r>
          <a:endParaRPr lang="zh-CN" altLang="en-US"/>
        </a:p>
      </dgm:t>
    </dgm:pt>
    <dgm:pt modelId="{3F53A34B-B8FF-44A6-BD94-653BC39EEDA0}" type="parTrans" cxnId="{B1943ECF-738A-4063-B1BE-9112454DF0B5}">
      <dgm:prSet/>
      <dgm:spPr/>
      <dgm:t>
        <a:bodyPr/>
        <a:lstStyle/>
        <a:p>
          <a:endParaRPr lang="zh-CN" altLang="en-US"/>
        </a:p>
      </dgm:t>
    </dgm:pt>
    <dgm:pt modelId="{71467944-257A-4605-9D97-B42D2CC9ABB8}" type="sibTrans" cxnId="{B1943ECF-738A-4063-B1BE-9112454DF0B5}">
      <dgm:prSet/>
      <dgm:spPr/>
      <dgm:t>
        <a:bodyPr/>
        <a:lstStyle/>
        <a:p>
          <a:endParaRPr lang="zh-CN" altLang="en-US"/>
        </a:p>
      </dgm:t>
    </dgm:pt>
    <dgm:pt modelId="{08049A49-8D0B-47D5-8349-67D0E40B1657}" type="pres">
      <dgm:prSet presAssocID="{83A53000-E85B-4C2C-A25F-111CCC363802}" presName="theList" presStyleCnt="0">
        <dgm:presLayoutVars>
          <dgm:dir/>
          <dgm:animLvl val="lvl"/>
          <dgm:resizeHandles val="exact"/>
        </dgm:presLayoutVars>
      </dgm:prSet>
      <dgm:spPr/>
      <dgm:t>
        <a:bodyPr/>
        <a:lstStyle/>
        <a:p>
          <a:endParaRPr lang="zh-CN" altLang="en-US"/>
        </a:p>
      </dgm:t>
    </dgm:pt>
    <dgm:pt modelId="{85BEB64C-16D8-40AB-A435-5CFB7BFA0FBD}" type="pres">
      <dgm:prSet presAssocID="{707788AD-BF22-4814-AEDB-66FF84FE6A71}" presName="compNode" presStyleCnt="0"/>
      <dgm:spPr/>
    </dgm:pt>
    <dgm:pt modelId="{583B4C5C-50D9-4D03-AD7B-22489F7B32C1}" type="pres">
      <dgm:prSet presAssocID="{707788AD-BF22-4814-AEDB-66FF84FE6A71}" presName="aNode" presStyleLbl="bgShp" presStyleIdx="0" presStyleCnt="3"/>
      <dgm:spPr/>
      <dgm:t>
        <a:bodyPr/>
        <a:lstStyle/>
        <a:p>
          <a:endParaRPr lang="zh-CN" altLang="en-US"/>
        </a:p>
      </dgm:t>
    </dgm:pt>
    <dgm:pt modelId="{FE79996C-678B-442B-8584-A7922A33C804}" type="pres">
      <dgm:prSet presAssocID="{707788AD-BF22-4814-AEDB-66FF84FE6A71}" presName="textNode" presStyleLbl="bgShp" presStyleIdx="0" presStyleCnt="3"/>
      <dgm:spPr/>
      <dgm:t>
        <a:bodyPr/>
        <a:lstStyle/>
        <a:p>
          <a:endParaRPr lang="zh-CN" altLang="en-US"/>
        </a:p>
      </dgm:t>
    </dgm:pt>
    <dgm:pt modelId="{0D4BAB10-667E-44C6-8FF6-2643778B47DD}" type="pres">
      <dgm:prSet presAssocID="{707788AD-BF22-4814-AEDB-66FF84FE6A71}" presName="compChildNode" presStyleCnt="0"/>
      <dgm:spPr/>
    </dgm:pt>
    <dgm:pt modelId="{C482237D-AE2E-4DD1-A12D-9E658B3AB91B}" type="pres">
      <dgm:prSet presAssocID="{707788AD-BF22-4814-AEDB-66FF84FE6A71}" presName="theInnerList" presStyleCnt="0"/>
      <dgm:spPr/>
    </dgm:pt>
    <dgm:pt modelId="{A2F54FF1-92CB-4D5D-BDC6-AC0C2A0027AE}" type="pres">
      <dgm:prSet presAssocID="{F305E0E1-1CC0-431C-BBB9-C158A8D98692}" presName="childNode" presStyleLbl="node1" presStyleIdx="0" presStyleCnt="9" custScaleY="161289">
        <dgm:presLayoutVars>
          <dgm:bulletEnabled val="1"/>
        </dgm:presLayoutVars>
      </dgm:prSet>
      <dgm:spPr/>
      <dgm:t>
        <a:bodyPr/>
        <a:lstStyle/>
        <a:p>
          <a:endParaRPr lang="zh-CN" altLang="en-US"/>
        </a:p>
      </dgm:t>
    </dgm:pt>
    <dgm:pt modelId="{8C0BB69B-AB20-41C9-B430-628EAEFDDF2E}" type="pres">
      <dgm:prSet presAssocID="{F305E0E1-1CC0-431C-BBB9-C158A8D98692}" presName="aSpace2" presStyleCnt="0"/>
      <dgm:spPr/>
    </dgm:pt>
    <dgm:pt modelId="{7A7E30F1-46E3-473D-AC82-C643EE2DB64C}" type="pres">
      <dgm:prSet presAssocID="{11D67D03-5E2E-4123-8325-33FDBD78A889}" presName="childNode" presStyleLbl="node1" presStyleIdx="1" presStyleCnt="9" custScaleY="143708">
        <dgm:presLayoutVars>
          <dgm:bulletEnabled val="1"/>
        </dgm:presLayoutVars>
      </dgm:prSet>
      <dgm:spPr/>
      <dgm:t>
        <a:bodyPr/>
        <a:lstStyle/>
        <a:p>
          <a:endParaRPr lang="zh-CN" altLang="en-US"/>
        </a:p>
      </dgm:t>
    </dgm:pt>
    <dgm:pt modelId="{BBCDFBBF-A736-4A00-8B64-31E8C3C18F37}" type="pres">
      <dgm:prSet presAssocID="{707788AD-BF22-4814-AEDB-66FF84FE6A71}" presName="aSpace" presStyleCnt="0"/>
      <dgm:spPr/>
    </dgm:pt>
    <dgm:pt modelId="{BEA40944-4D14-46BD-8FE7-3D9CDEF34AA8}" type="pres">
      <dgm:prSet presAssocID="{36636DEF-2856-407B-96D6-506EAC118D48}" presName="compNode" presStyleCnt="0"/>
      <dgm:spPr/>
    </dgm:pt>
    <dgm:pt modelId="{086696FA-1FC3-431A-A990-A1FDCF5D3324}" type="pres">
      <dgm:prSet presAssocID="{36636DEF-2856-407B-96D6-506EAC118D48}" presName="aNode" presStyleLbl="bgShp" presStyleIdx="1" presStyleCnt="3"/>
      <dgm:spPr/>
      <dgm:t>
        <a:bodyPr/>
        <a:lstStyle/>
        <a:p>
          <a:endParaRPr lang="zh-CN" altLang="en-US"/>
        </a:p>
      </dgm:t>
    </dgm:pt>
    <dgm:pt modelId="{E36383A8-18DD-4084-B3F7-0D2421261522}" type="pres">
      <dgm:prSet presAssocID="{36636DEF-2856-407B-96D6-506EAC118D48}" presName="textNode" presStyleLbl="bgShp" presStyleIdx="1" presStyleCnt="3"/>
      <dgm:spPr/>
      <dgm:t>
        <a:bodyPr/>
        <a:lstStyle/>
        <a:p>
          <a:endParaRPr lang="zh-CN" altLang="en-US"/>
        </a:p>
      </dgm:t>
    </dgm:pt>
    <dgm:pt modelId="{11C9C173-E6B2-4FB3-B3B2-4AF3DCF9A35F}" type="pres">
      <dgm:prSet presAssocID="{36636DEF-2856-407B-96D6-506EAC118D48}" presName="compChildNode" presStyleCnt="0"/>
      <dgm:spPr/>
    </dgm:pt>
    <dgm:pt modelId="{84E497AE-5A9F-4466-B0CA-A4A02C6BCE03}" type="pres">
      <dgm:prSet presAssocID="{36636DEF-2856-407B-96D6-506EAC118D48}" presName="theInnerList" presStyleCnt="0"/>
      <dgm:spPr/>
    </dgm:pt>
    <dgm:pt modelId="{8C39B4DE-BA64-4F27-A10E-BCE51EF6CAF2}" type="pres">
      <dgm:prSet presAssocID="{15C4BCC3-561C-4D1E-B1E2-6432BE77E70C}" presName="childNode" presStyleLbl="node1" presStyleIdx="2" presStyleCnt="9" custScaleY="207219">
        <dgm:presLayoutVars>
          <dgm:bulletEnabled val="1"/>
        </dgm:presLayoutVars>
      </dgm:prSet>
      <dgm:spPr/>
      <dgm:t>
        <a:bodyPr/>
        <a:lstStyle/>
        <a:p>
          <a:endParaRPr lang="zh-CN" altLang="en-US"/>
        </a:p>
      </dgm:t>
    </dgm:pt>
    <dgm:pt modelId="{DA393433-BBD0-4713-84AA-0557C2BAD151}" type="pres">
      <dgm:prSet presAssocID="{15C4BCC3-561C-4D1E-B1E2-6432BE77E70C}" presName="aSpace2" presStyleCnt="0"/>
      <dgm:spPr/>
    </dgm:pt>
    <dgm:pt modelId="{DE9F6FA7-D393-4271-97B9-51A10404ABB4}" type="pres">
      <dgm:prSet presAssocID="{9EA09ACC-9C53-4DF6-A36B-3E52B97A7B3C}" presName="childNode" presStyleLbl="node1" presStyleIdx="3" presStyleCnt="9" custScaleY="161394" custLinFactNeighborX="650" custLinFactNeighborY="88570">
        <dgm:presLayoutVars>
          <dgm:bulletEnabled val="1"/>
        </dgm:presLayoutVars>
      </dgm:prSet>
      <dgm:spPr/>
      <dgm:t>
        <a:bodyPr/>
        <a:lstStyle/>
        <a:p>
          <a:endParaRPr lang="zh-CN" altLang="en-US"/>
        </a:p>
      </dgm:t>
    </dgm:pt>
    <dgm:pt modelId="{C72F6408-59F4-4705-A541-96D03CCEE682}" type="pres">
      <dgm:prSet presAssocID="{9EA09ACC-9C53-4DF6-A36B-3E52B97A7B3C}" presName="aSpace2" presStyleCnt="0"/>
      <dgm:spPr/>
    </dgm:pt>
    <dgm:pt modelId="{1A0CA845-DC6F-4914-8036-F98F7BEBF014}" type="pres">
      <dgm:prSet presAssocID="{F638907C-E29C-40D0-A281-B2599CB6D37B}" presName="childNode" presStyleLbl="node1" presStyleIdx="4" presStyleCnt="9" custScaleY="58043" custLinFactNeighborY="83161">
        <dgm:presLayoutVars>
          <dgm:bulletEnabled val="1"/>
        </dgm:presLayoutVars>
      </dgm:prSet>
      <dgm:spPr/>
      <dgm:t>
        <a:bodyPr/>
        <a:lstStyle/>
        <a:p>
          <a:endParaRPr lang="zh-CN" altLang="en-US"/>
        </a:p>
      </dgm:t>
    </dgm:pt>
    <dgm:pt modelId="{B434D687-2377-47E7-B240-12545C7FC42E}" type="pres">
      <dgm:prSet presAssocID="{36636DEF-2856-407B-96D6-506EAC118D48}" presName="aSpace" presStyleCnt="0"/>
      <dgm:spPr/>
    </dgm:pt>
    <dgm:pt modelId="{7C859ECB-14DD-416B-B950-CA52B6413090}" type="pres">
      <dgm:prSet presAssocID="{CD723288-BA32-4322-ACFF-8C0331B8FE03}" presName="compNode" presStyleCnt="0"/>
      <dgm:spPr/>
    </dgm:pt>
    <dgm:pt modelId="{7882E2CF-BAFB-43D6-BDA2-6A3E3267A6F4}" type="pres">
      <dgm:prSet presAssocID="{CD723288-BA32-4322-ACFF-8C0331B8FE03}" presName="aNode" presStyleLbl="bgShp" presStyleIdx="2" presStyleCnt="3" custScaleX="61301"/>
      <dgm:spPr/>
      <dgm:t>
        <a:bodyPr/>
        <a:lstStyle/>
        <a:p>
          <a:endParaRPr lang="zh-CN" altLang="en-US"/>
        </a:p>
      </dgm:t>
    </dgm:pt>
    <dgm:pt modelId="{37A876DE-10C0-4968-90CC-5C34FB320D1E}" type="pres">
      <dgm:prSet presAssocID="{CD723288-BA32-4322-ACFF-8C0331B8FE03}" presName="textNode" presStyleLbl="bgShp" presStyleIdx="2" presStyleCnt="3"/>
      <dgm:spPr/>
      <dgm:t>
        <a:bodyPr/>
        <a:lstStyle/>
        <a:p>
          <a:endParaRPr lang="zh-CN" altLang="en-US"/>
        </a:p>
      </dgm:t>
    </dgm:pt>
    <dgm:pt modelId="{9B7E7124-8676-4D89-93B5-BFBB20ECFBF1}" type="pres">
      <dgm:prSet presAssocID="{CD723288-BA32-4322-ACFF-8C0331B8FE03}" presName="compChildNode" presStyleCnt="0"/>
      <dgm:spPr/>
    </dgm:pt>
    <dgm:pt modelId="{A6EF81E2-2472-451C-A8B0-00B8E09841AE}" type="pres">
      <dgm:prSet presAssocID="{CD723288-BA32-4322-ACFF-8C0331B8FE03}" presName="theInnerList" presStyleCnt="0"/>
      <dgm:spPr/>
    </dgm:pt>
    <dgm:pt modelId="{F0C7A34D-4C67-42B3-91A1-33B4B9EF9A17}" type="pres">
      <dgm:prSet presAssocID="{EF80C5B4-6203-4F1F-B389-785D9BCD9D79}" presName="childNode" presStyleLbl="node1" presStyleIdx="5" presStyleCnt="9" custScaleX="63933" custScaleY="55397" custLinFactNeighborX="-575" custLinFactNeighborY="-43838">
        <dgm:presLayoutVars>
          <dgm:bulletEnabled val="1"/>
        </dgm:presLayoutVars>
      </dgm:prSet>
      <dgm:spPr/>
      <dgm:t>
        <a:bodyPr/>
        <a:lstStyle/>
        <a:p>
          <a:endParaRPr lang="zh-CN" altLang="en-US"/>
        </a:p>
      </dgm:t>
    </dgm:pt>
    <dgm:pt modelId="{D92086BA-268F-4CEC-873B-92FCC606A2CC}" type="pres">
      <dgm:prSet presAssocID="{EF80C5B4-6203-4F1F-B389-785D9BCD9D79}" presName="aSpace2" presStyleCnt="0"/>
      <dgm:spPr/>
    </dgm:pt>
    <dgm:pt modelId="{451ABE77-5BD3-46F1-BAF1-F5A42297664B}" type="pres">
      <dgm:prSet presAssocID="{4EDF0BD3-D5B5-4081-A97F-EE600FC38AC3}" presName="childNode" presStyleLbl="node1" presStyleIdx="6" presStyleCnt="9" custScaleX="63693" custScaleY="41409" custLinFactNeighborX="-1149" custLinFactNeighborY="-8049">
        <dgm:presLayoutVars>
          <dgm:bulletEnabled val="1"/>
        </dgm:presLayoutVars>
      </dgm:prSet>
      <dgm:spPr/>
      <dgm:t>
        <a:bodyPr/>
        <a:lstStyle/>
        <a:p>
          <a:endParaRPr lang="zh-CN" altLang="en-US"/>
        </a:p>
      </dgm:t>
    </dgm:pt>
    <dgm:pt modelId="{D7FCFCAC-7CA8-4227-B61E-15CFBBD59120}" type="pres">
      <dgm:prSet presAssocID="{4EDF0BD3-D5B5-4081-A97F-EE600FC38AC3}" presName="aSpace2" presStyleCnt="0"/>
      <dgm:spPr/>
    </dgm:pt>
    <dgm:pt modelId="{B252E824-2DF2-4D81-AD9C-8057FC469B4A}" type="pres">
      <dgm:prSet presAssocID="{3552A7E1-4180-4815-AA90-ABDC49CD6E0D}" presName="childNode" presStyleLbl="node1" presStyleIdx="7" presStyleCnt="9" custScaleX="46686" custScaleY="24471" custLinFactNeighborX="-1723" custLinFactNeighborY="-550">
        <dgm:presLayoutVars>
          <dgm:bulletEnabled val="1"/>
        </dgm:presLayoutVars>
      </dgm:prSet>
      <dgm:spPr/>
      <dgm:t>
        <a:bodyPr/>
        <a:lstStyle/>
        <a:p>
          <a:endParaRPr lang="zh-CN" altLang="en-US"/>
        </a:p>
      </dgm:t>
    </dgm:pt>
    <dgm:pt modelId="{AFF5CCC2-DEA4-4DDF-A247-D9FB192C7D7E}" type="pres">
      <dgm:prSet presAssocID="{3552A7E1-4180-4815-AA90-ABDC49CD6E0D}" presName="aSpace2" presStyleCnt="0"/>
      <dgm:spPr/>
    </dgm:pt>
    <dgm:pt modelId="{8AE03B61-5CBA-408D-88EC-46EAB3E3CD1C}" type="pres">
      <dgm:prSet presAssocID="{DD9FE313-61BF-45CF-901E-B8E51A7F8496}" presName="childNode" presStyleLbl="node1" presStyleIdx="8" presStyleCnt="9" custScaleX="45548" custScaleY="37128" custLinFactNeighborX="-1722" custLinFactNeighborY="-21776">
        <dgm:presLayoutVars>
          <dgm:bulletEnabled val="1"/>
        </dgm:presLayoutVars>
      </dgm:prSet>
      <dgm:spPr/>
      <dgm:t>
        <a:bodyPr/>
        <a:lstStyle/>
        <a:p>
          <a:endParaRPr lang="zh-CN" altLang="en-US"/>
        </a:p>
      </dgm:t>
    </dgm:pt>
  </dgm:ptLst>
  <dgm:cxnLst>
    <dgm:cxn modelId="{780EACC0-4153-490B-AF68-883044C0D683}" srcId="{9EA09ACC-9C53-4DF6-A36B-3E52B97A7B3C}" destId="{F13D00E6-89B0-45BE-B1A3-147127290FB6}" srcOrd="2" destOrd="0" parTransId="{FAA3AA9A-2E80-4042-B3C0-665FC8966CF9}" sibTransId="{5692B3AF-84D5-4969-BF09-7054B1B681E8}"/>
    <dgm:cxn modelId="{93402BCA-5993-4392-8AA4-BB46CF478789}" type="presOf" srcId="{4EDF0BD3-D5B5-4081-A97F-EE600FC38AC3}" destId="{451ABE77-5BD3-46F1-BAF1-F5A42297664B}" srcOrd="0" destOrd="0" presId="urn:microsoft.com/office/officeart/2005/8/layout/lProcess2"/>
    <dgm:cxn modelId="{4777D29E-0B4F-41E8-BFA8-89A2FB8F067E}" srcId="{36636DEF-2856-407B-96D6-506EAC118D48}" destId="{9EA09ACC-9C53-4DF6-A36B-3E52B97A7B3C}" srcOrd="1" destOrd="0" parTransId="{AAA01DB6-DC47-4EFF-B489-E041DD247581}" sibTransId="{4029B3B0-87A8-4830-A0B4-EBDAC5D2BF14}"/>
    <dgm:cxn modelId="{0675CFD8-2510-449B-A883-13002B2C0084}" type="presOf" srcId="{278096EA-CAC1-4644-9873-1E307FC109EE}" destId="{7A7E30F1-46E3-473D-AC82-C643EE2DB64C}" srcOrd="0" destOrd="3" presId="urn:microsoft.com/office/officeart/2005/8/layout/lProcess2"/>
    <dgm:cxn modelId="{E7587720-FEF2-4EE0-B73E-F7367755EDD7}" srcId="{D8A893B2-F12D-4286-AF5D-DCE46BB3C5E8}" destId="{C16C3DE1-E354-4F84-BD36-3A2647F3AF91}" srcOrd="1" destOrd="0" parTransId="{461ADC85-F34A-4D30-8343-09BBC77368B8}" sibTransId="{D78DA0A2-B0EB-42D2-B8F7-DE2FD8E8CA35}"/>
    <dgm:cxn modelId="{C4E4F8D5-939B-46C0-9210-B6BDA9BD3226}" type="presOf" srcId="{98899A8E-70BB-41FF-A19C-8238C75E5B0D}" destId="{DE9F6FA7-D393-4271-97B9-51A10404ABB4}" srcOrd="0" destOrd="2" presId="urn:microsoft.com/office/officeart/2005/8/layout/lProcess2"/>
    <dgm:cxn modelId="{312FDE6C-5801-4685-8E08-9A019DCB8FF9}" srcId="{83A53000-E85B-4C2C-A25F-111CCC363802}" destId="{CD723288-BA32-4322-ACFF-8C0331B8FE03}" srcOrd="2" destOrd="0" parTransId="{71E00253-707A-4D4F-9FDD-5BC668F687E0}" sibTransId="{31FE9F15-431B-4AB1-ACA8-BF8C4FF40F9E}"/>
    <dgm:cxn modelId="{87288601-7B28-4019-B8CD-E8087A75F823}" srcId="{CD723288-BA32-4322-ACFF-8C0331B8FE03}" destId="{3552A7E1-4180-4815-AA90-ABDC49CD6E0D}" srcOrd="2" destOrd="0" parTransId="{D292827C-BA4C-4322-9B15-16AD4E314FB2}" sibTransId="{FBB9BB10-19EC-47BA-B21E-621E91EA1340}"/>
    <dgm:cxn modelId="{B8351F86-DB1B-44AF-80B9-312AA380C0E2}" srcId="{CD723288-BA32-4322-ACFF-8C0331B8FE03}" destId="{EF80C5B4-6203-4F1F-B389-785D9BCD9D79}" srcOrd="0" destOrd="0" parTransId="{7D60FB50-4692-4ED2-B242-B2E2805337DC}" sibTransId="{30AA625E-D160-449D-8418-22385CE03D54}"/>
    <dgm:cxn modelId="{58D57A05-2DFA-4DE9-9D55-059DF93619F2}" type="presOf" srcId="{5A74A5A7-A1E1-4126-B1C8-884013385CF4}" destId="{A2F54FF1-92CB-4D5D-BDC6-AC0C2A0027AE}" srcOrd="0" destOrd="1" presId="urn:microsoft.com/office/officeart/2005/8/layout/lProcess2"/>
    <dgm:cxn modelId="{15AFA1A5-27B6-49E9-8AA9-3AD0F0133D41}" type="presOf" srcId="{2125D0CD-903A-4843-B91A-6B4E66D0ABFB}" destId="{A2F54FF1-92CB-4D5D-BDC6-AC0C2A0027AE}" srcOrd="0" destOrd="2" presId="urn:microsoft.com/office/officeart/2005/8/layout/lProcess2"/>
    <dgm:cxn modelId="{9DD7B1FE-1D66-4543-8B5D-C6B7600B42B1}" type="presOf" srcId="{36636DEF-2856-407B-96D6-506EAC118D48}" destId="{086696FA-1FC3-431A-A990-A1FDCF5D3324}" srcOrd="0" destOrd="0" presId="urn:microsoft.com/office/officeart/2005/8/layout/lProcess2"/>
    <dgm:cxn modelId="{78BAC951-9267-4C4A-A612-CFBE83D7ADD7}" type="presOf" srcId="{0573D08A-05BA-4817-9C6E-3DA3F85A6B18}" destId="{A2F54FF1-92CB-4D5D-BDC6-AC0C2A0027AE}" srcOrd="0" destOrd="3" presId="urn:microsoft.com/office/officeart/2005/8/layout/lProcess2"/>
    <dgm:cxn modelId="{F9F5BBFC-5AF6-4A18-923D-E1E795D4BCDB}" type="presOf" srcId="{83A53000-E85B-4C2C-A25F-111CCC363802}" destId="{08049A49-8D0B-47D5-8349-67D0E40B1657}" srcOrd="0" destOrd="0" presId="urn:microsoft.com/office/officeart/2005/8/layout/lProcess2"/>
    <dgm:cxn modelId="{C127904C-364A-4374-B703-0136AC50E39D}" type="presOf" srcId="{707788AD-BF22-4814-AEDB-66FF84FE6A71}" destId="{FE79996C-678B-442B-8584-A7922A33C804}" srcOrd="1" destOrd="0" presId="urn:microsoft.com/office/officeart/2005/8/layout/lProcess2"/>
    <dgm:cxn modelId="{B897D22A-2EAC-4303-82FE-CF4D0CCBD828}" type="presOf" srcId="{9EA09ACC-9C53-4DF6-A36B-3E52B97A7B3C}" destId="{DE9F6FA7-D393-4271-97B9-51A10404ABB4}" srcOrd="0" destOrd="0" presId="urn:microsoft.com/office/officeart/2005/8/layout/lProcess2"/>
    <dgm:cxn modelId="{86045A74-67D7-4419-BF6A-40518C7A0674}" srcId="{36636DEF-2856-407B-96D6-506EAC118D48}" destId="{F638907C-E29C-40D0-A281-B2599CB6D37B}" srcOrd="2" destOrd="0" parTransId="{B4B2391D-213C-4F99-A8E5-CEFE048F927A}" sibTransId="{21AA9BFC-F98C-4A39-B37C-159A10AA5F35}"/>
    <dgm:cxn modelId="{4B6EA4DC-4F0D-4C9C-871C-3549D14E433B}" srcId="{15C4BCC3-561C-4D1E-B1E2-6432BE77E70C}" destId="{AA6B0AE2-5298-4503-BE01-A49703A65018}" srcOrd="1" destOrd="0" parTransId="{51864F48-94C4-4FDE-9B90-35EC1FABE0C8}" sibTransId="{D97ABB3C-F3C6-4693-A4E9-69095AB147C2}"/>
    <dgm:cxn modelId="{289E718F-ABC8-4CB8-801E-6E5F62ED67E7}" srcId="{83A53000-E85B-4C2C-A25F-111CCC363802}" destId="{36636DEF-2856-407B-96D6-506EAC118D48}" srcOrd="1" destOrd="0" parTransId="{089BCDEA-4311-425A-AD75-FB4EDE10058F}" sibTransId="{5B26E8FB-9D32-4477-A0CC-2CD933A30CE4}"/>
    <dgm:cxn modelId="{2F523FD1-BE38-4347-9629-A017CA807662}" srcId="{83A53000-E85B-4C2C-A25F-111CCC363802}" destId="{707788AD-BF22-4814-AEDB-66FF84FE6A71}" srcOrd="0" destOrd="0" parTransId="{1225209C-0AC1-42FE-8422-6AEBACF81B15}" sibTransId="{1C6EC78C-E5E3-42DA-80ED-2779D7F9DD3F}"/>
    <dgm:cxn modelId="{0E725EE3-E0AD-4090-B4F4-B93663818FFB}" type="presOf" srcId="{C16C3DE1-E354-4F84-BD36-3A2647F3AF91}" destId="{8C39B4DE-BA64-4F27-A10E-BCE51EF6CAF2}" srcOrd="0" destOrd="3" presId="urn:microsoft.com/office/officeart/2005/8/layout/lProcess2"/>
    <dgm:cxn modelId="{0E7E26B1-6650-4B89-87E5-60F7CBEE4A17}" srcId="{36636DEF-2856-407B-96D6-506EAC118D48}" destId="{15C4BCC3-561C-4D1E-B1E2-6432BE77E70C}" srcOrd="0" destOrd="0" parTransId="{386F62F8-2AB1-4547-8AD7-134C2D424571}" sibTransId="{40442DA4-5483-484C-A97A-9FA467FFEADD}"/>
    <dgm:cxn modelId="{0B883056-1A74-4A96-8731-2294FA4DEE60}" srcId="{F305E0E1-1CC0-431C-BBB9-C158A8D98692}" destId="{370D09EA-9DDC-4326-A122-97FB051D9ACF}" srcOrd="1" destOrd="0" parTransId="{970C9112-DAFE-4E04-ACEA-7180EF409846}" sibTransId="{D5783752-F177-4B2E-B22C-3DA29B250736}"/>
    <dgm:cxn modelId="{3EF2B750-7746-4148-B332-C452091C0ED4}" type="presOf" srcId="{DD9FE313-61BF-45CF-901E-B8E51A7F8496}" destId="{8AE03B61-5CBA-408D-88EC-46EAB3E3CD1C}" srcOrd="0" destOrd="0" presId="urn:microsoft.com/office/officeart/2005/8/layout/lProcess2"/>
    <dgm:cxn modelId="{497AABE0-811D-4E25-848C-86555286F900}" type="presOf" srcId="{8B2EC0B5-639B-4E39-9E2A-68BF27C0BA95}" destId="{DE9F6FA7-D393-4271-97B9-51A10404ABB4}" srcOrd="0" destOrd="1" presId="urn:microsoft.com/office/officeart/2005/8/layout/lProcess2"/>
    <dgm:cxn modelId="{B452869E-C4DC-4FD5-9C84-647300546B1E}" type="presOf" srcId="{CD723288-BA32-4322-ACFF-8C0331B8FE03}" destId="{37A876DE-10C0-4968-90CC-5C34FB320D1E}" srcOrd="1" destOrd="0" presId="urn:microsoft.com/office/officeart/2005/8/layout/lProcess2"/>
    <dgm:cxn modelId="{2B38B55A-7B7F-472C-A65E-36AF60C5257B}" type="presOf" srcId="{370D09EA-9DDC-4326-A122-97FB051D9ACF}" destId="{A2F54FF1-92CB-4D5D-BDC6-AC0C2A0027AE}" srcOrd="0" destOrd="4" presId="urn:microsoft.com/office/officeart/2005/8/layout/lProcess2"/>
    <dgm:cxn modelId="{3E27B091-0996-4427-BF4F-44461F2738D7}" srcId="{CD723288-BA32-4322-ACFF-8C0331B8FE03}" destId="{4EDF0BD3-D5B5-4081-A97F-EE600FC38AC3}" srcOrd="1" destOrd="0" parTransId="{7F404547-7FDC-469A-AD48-38C4550835B3}" sibTransId="{6E48258C-C94E-4EF2-9E9D-9EC2B0826A68}"/>
    <dgm:cxn modelId="{0273A1E3-B614-4D9F-AEEF-5C05C4A80EB9}" srcId="{15C4BCC3-561C-4D1E-B1E2-6432BE77E70C}" destId="{D8A893B2-F12D-4286-AF5D-DCE46BB3C5E8}" srcOrd="0" destOrd="0" parTransId="{90252850-4580-434A-826B-24D1291C5841}" sibTransId="{C9597C84-C6F7-4DEE-8E5D-886F6F0276FD}"/>
    <dgm:cxn modelId="{A3EABB48-78C6-4997-8D69-A2A1A6F73089}" type="presOf" srcId="{F638907C-E29C-40D0-A281-B2599CB6D37B}" destId="{1A0CA845-DC6F-4914-8036-F98F7BEBF014}" srcOrd="0" destOrd="0" presId="urn:microsoft.com/office/officeart/2005/8/layout/lProcess2"/>
    <dgm:cxn modelId="{B8826B6C-D5CB-4038-AD7F-12040CD6E234}" type="presOf" srcId="{F305E0E1-1CC0-431C-BBB9-C158A8D98692}" destId="{A2F54FF1-92CB-4D5D-BDC6-AC0C2A0027AE}" srcOrd="0" destOrd="0" presId="urn:microsoft.com/office/officeart/2005/8/layout/lProcess2"/>
    <dgm:cxn modelId="{BAF05F3A-7696-4885-9DE6-9EA55ECF7890}" srcId="{F305E0E1-1CC0-431C-BBB9-C158A8D98692}" destId="{5A74A5A7-A1E1-4126-B1C8-884013385CF4}" srcOrd="0" destOrd="0" parTransId="{E1A9C31F-5A6C-4F0B-9AB6-81F74986B22A}" sibTransId="{805CC187-3A2D-4EDD-8D08-6AD24CE475FB}"/>
    <dgm:cxn modelId="{0F01D381-1550-4F4B-AB5C-EDDE7D4DD8C0}" type="presOf" srcId="{36636DEF-2856-407B-96D6-506EAC118D48}" destId="{E36383A8-18DD-4084-B3F7-0D2421261522}" srcOrd="1" destOrd="0" presId="urn:microsoft.com/office/officeart/2005/8/layout/lProcess2"/>
    <dgm:cxn modelId="{C8B21D7C-345B-4850-A734-10D5A4948839}" type="presOf" srcId="{AA6B0AE2-5298-4503-BE01-A49703A65018}" destId="{8C39B4DE-BA64-4F27-A10E-BCE51EF6CAF2}" srcOrd="0" destOrd="4" presId="urn:microsoft.com/office/officeart/2005/8/layout/lProcess2"/>
    <dgm:cxn modelId="{B75BBA5F-FEA3-4182-A69F-D0A66ECAC060}" srcId="{5A74A5A7-A1E1-4126-B1C8-884013385CF4}" destId="{2125D0CD-903A-4843-B91A-6B4E66D0ABFB}" srcOrd="0" destOrd="0" parTransId="{96D130A9-870E-480D-97F4-A19C4A721AC0}" sibTransId="{8CAFE446-97F5-461C-A62B-560911CB692C}"/>
    <dgm:cxn modelId="{AD8D612F-B898-47FD-BFD0-30315E93991D}" type="presOf" srcId="{CD723288-BA32-4322-ACFF-8C0331B8FE03}" destId="{7882E2CF-BAFB-43D6-BDA2-6A3E3267A6F4}" srcOrd="0" destOrd="0" presId="urn:microsoft.com/office/officeart/2005/8/layout/lProcess2"/>
    <dgm:cxn modelId="{E23FD7AE-4985-4603-A56F-02C8D3BE1AD7}" srcId="{9EA09ACC-9C53-4DF6-A36B-3E52B97A7B3C}" destId="{98899A8E-70BB-41FF-A19C-8238C75E5B0D}" srcOrd="1" destOrd="0" parTransId="{3EF54A77-77E4-41B7-A308-BC1DEAA88965}" sibTransId="{9E64D7B3-B6AD-4458-8EDE-B89E3447F937}"/>
    <dgm:cxn modelId="{7A461F0F-BDD9-4017-9E27-4642D1A354BC}" type="presOf" srcId="{D8A893B2-F12D-4286-AF5D-DCE46BB3C5E8}" destId="{8C39B4DE-BA64-4F27-A10E-BCE51EF6CAF2}" srcOrd="0" destOrd="1" presId="urn:microsoft.com/office/officeart/2005/8/layout/lProcess2"/>
    <dgm:cxn modelId="{284759EC-63CF-4E22-A511-D1E41A395BCA}" srcId="{9EA09ACC-9C53-4DF6-A36B-3E52B97A7B3C}" destId="{8B2EC0B5-639B-4E39-9E2A-68BF27C0BA95}" srcOrd="0" destOrd="0" parTransId="{E6569B33-80AB-4F3E-AA84-0923521D7BDF}" sibTransId="{C3E07F11-C362-464F-BAAA-4DBCF92188B3}"/>
    <dgm:cxn modelId="{99B20BE2-EB57-4A6F-8FA2-869393C3F644}" type="presOf" srcId="{EF80C5B4-6203-4F1F-B389-785D9BCD9D79}" destId="{F0C7A34D-4C67-42B3-91A1-33B4B9EF9A17}" srcOrd="0" destOrd="0" presId="urn:microsoft.com/office/officeart/2005/8/layout/lProcess2"/>
    <dgm:cxn modelId="{9CCB4B70-EF72-4437-BFB2-C92B68FAA260}" type="presOf" srcId="{1AB9DA59-F6B7-4E0A-A13A-B6C5D71EE3E9}" destId="{7A7E30F1-46E3-473D-AC82-C643EE2DB64C}" srcOrd="0" destOrd="2" presId="urn:microsoft.com/office/officeart/2005/8/layout/lProcess2"/>
    <dgm:cxn modelId="{0BD8A35C-B7E1-4CE7-9A0C-D2DCB70B1899}" srcId="{707788AD-BF22-4814-AEDB-66FF84FE6A71}" destId="{F305E0E1-1CC0-431C-BBB9-C158A8D98692}" srcOrd="0" destOrd="0" parTransId="{4A2B1388-D926-424A-BF1E-7493679A76C8}" sibTransId="{FC29FACA-00A4-49C4-9C39-EDE1D6EA95E7}"/>
    <dgm:cxn modelId="{83562C57-A01E-48D4-8C96-67307A0F037A}" type="presOf" srcId="{F13D00E6-89B0-45BE-B1A3-147127290FB6}" destId="{DE9F6FA7-D393-4271-97B9-51A10404ABB4}" srcOrd="0" destOrd="3" presId="urn:microsoft.com/office/officeart/2005/8/layout/lProcess2"/>
    <dgm:cxn modelId="{54C78183-D95D-4B1E-B96D-0AEB2FF1CD48}" srcId="{5A74A5A7-A1E1-4126-B1C8-884013385CF4}" destId="{0573D08A-05BA-4817-9C6E-3DA3F85A6B18}" srcOrd="1" destOrd="0" parTransId="{F031AB54-B171-4BBD-977D-42C4A139542A}" sibTransId="{75F2B281-D43A-49BA-A5E8-96286AFF0684}"/>
    <dgm:cxn modelId="{CD53F8B1-082F-403E-B519-B74590FE1A58}" type="presOf" srcId="{862F6528-289E-409B-A071-CAAF4DC20428}" destId="{7A7E30F1-46E3-473D-AC82-C643EE2DB64C}" srcOrd="0" destOrd="1" presId="urn:microsoft.com/office/officeart/2005/8/layout/lProcess2"/>
    <dgm:cxn modelId="{83E35BC0-5208-4C39-A694-90C48A383882}" type="presOf" srcId="{15C4BCC3-561C-4D1E-B1E2-6432BE77E70C}" destId="{8C39B4DE-BA64-4F27-A10E-BCE51EF6CAF2}" srcOrd="0" destOrd="0" presId="urn:microsoft.com/office/officeart/2005/8/layout/lProcess2"/>
    <dgm:cxn modelId="{751A7097-DAD8-4629-BA95-C6EA5D2F80E1}" srcId="{11D67D03-5E2E-4123-8325-33FDBD78A889}" destId="{862F6528-289E-409B-A071-CAAF4DC20428}" srcOrd="0" destOrd="0" parTransId="{8D456713-A5D7-41B3-8A78-CA53987C5006}" sibTransId="{03D2A6A2-0F44-42FF-9BC0-4908BDEB289F}"/>
    <dgm:cxn modelId="{B231CBB6-293D-4F14-AAA7-B72B6B188763}" type="presOf" srcId="{C9D4F089-F0C4-4924-A2D2-9D1FC7184CBB}" destId="{8C39B4DE-BA64-4F27-A10E-BCE51EF6CAF2}" srcOrd="0" destOrd="2" presId="urn:microsoft.com/office/officeart/2005/8/layout/lProcess2"/>
    <dgm:cxn modelId="{0C1B79CF-97BE-4F5F-B53E-55DE40019EE5}" srcId="{11D67D03-5E2E-4123-8325-33FDBD78A889}" destId="{278096EA-CAC1-4644-9873-1E307FC109EE}" srcOrd="2" destOrd="0" parTransId="{ED1B2801-0053-4AEE-B472-4BD3BF04F442}" sibTransId="{BC78CADA-31AC-488D-8498-BE2B170A53BE}"/>
    <dgm:cxn modelId="{CDDBA34E-B245-4FF6-927E-3DE0F7F64085}" srcId="{11D67D03-5E2E-4123-8325-33FDBD78A889}" destId="{1AB9DA59-F6B7-4E0A-A13A-B6C5D71EE3E9}" srcOrd="1" destOrd="0" parTransId="{F3F6D2FC-81E4-47EF-AD30-1A9131ADE4D5}" sibTransId="{F108414D-F2DF-4836-AA85-668A1EBC9F60}"/>
    <dgm:cxn modelId="{AC116470-FFCD-4891-82B1-632C8DD9D5C5}" srcId="{707788AD-BF22-4814-AEDB-66FF84FE6A71}" destId="{11D67D03-5E2E-4123-8325-33FDBD78A889}" srcOrd="1" destOrd="0" parTransId="{FE1F22FD-A44A-4E32-8F45-C0C186130ABB}" sibTransId="{177ABB74-6917-49C6-B4B9-B268A0101A0F}"/>
    <dgm:cxn modelId="{B1943ECF-738A-4063-B1BE-9112454DF0B5}" srcId="{CD723288-BA32-4322-ACFF-8C0331B8FE03}" destId="{DD9FE313-61BF-45CF-901E-B8E51A7F8496}" srcOrd="3" destOrd="0" parTransId="{3F53A34B-B8FF-44A6-BD94-653BC39EEDA0}" sibTransId="{71467944-257A-4605-9D97-B42D2CC9ABB8}"/>
    <dgm:cxn modelId="{88F6CC52-E4BC-40AD-B274-2CA0868B8746}" type="presOf" srcId="{3552A7E1-4180-4815-AA90-ABDC49CD6E0D}" destId="{B252E824-2DF2-4D81-AD9C-8057FC469B4A}" srcOrd="0" destOrd="0" presId="urn:microsoft.com/office/officeart/2005/8/layout/lProcess2"/>
    <dgm:cxn modelId="{E6B07F85-6539-4C11-BCD7-94BBF1713987}" srcId="{D8A893B2-F12D-4286-AF5D-DCE46BB3C5E8}" destId="{C9D4F089-F0C4-4924-A2D2-9D1FC7184CBB}" srcOrd="0" destOrd="0" parTransId="{AA50051F-13F7-4197-A62D-7679108E9593}" sibTransId="{B2EDFE91-8D0A-4C3F-AD42-34F9EA1C78CA}"/>
    <dgm:cxn modelId="{DAAAD76E-4F3F-4951-88FC-D363584A0FAC}" type="presOf" srcId="{707788AD-BF22-4814-AEDB-66FF84FE6A71}" destId="{583B4C5C-50D9-4D03-AD7B-22489F7B32C1}" srcOrd="0" destOrd="0" presId="urn:microsoft.com/office/officeart/2005/8/layout/lProcess2"/>
    <dgm:cxn modelId="{98629395-9489-45A8-9829-F5BE7A85A9F3}" type="presOf" srcId="{11D67D03-5E2E-4123-8325-33FDBD78A889}" destId="{7A7E30F1-46E3-473D-AC82-C643EE2DB64C}" srcOrd="0" destOrd="0" presId="urn:microsoft.com/office/officeart/2005/8/layout/lProcess2"/>
    <dgm:cxn modelId="{04E074FD-D4FF-4EA3-B5B0-9042BF1B8FBE}" type="presParOf" srcId="{08049A49-8D0B-47D5-8349-67D0E40B1657}" destId="{85BEB64C-16D8-40AB-A435-5CFB7BFA0FBD}" srcOrd="0" destOrd="0" presId="urn:microsoft.com/office/officeart/2005/8/layout/lProcess2"/>
    <dgm:cxn modelId="{ED17FEB8-A7EC-4E95-91EF-1A11188048A0}" type="presParOf" srcId="{85BEB64C-16D8-40AB-A435-5CFB7BFA0FBD}" destId="{583B4C5C-50D9-4D03-AD7B-22489F7B32C1}" srcOrd="0" destOrd="0" presId="urn:microsoft.com/office/officeart/2005/8/layout/lProcess2"/>
    <dgm:cxn modelId="{648DD186-44E5-4B32-A33A-3E994E8142C2}" type="presParOf" srcId="{85BEB64C-16D8-40AB-A435-5CFB7BFA0FBD}" destId="{FE79996C-678B-442B-8584-A7922A33C804}" srcOrd="1" destOrd="0" presId="urn:microsoft.com/office/officeart/2005/8/layout/lProcess2"/>
    <dgm:cxn modelId="{118E6A47-6E5E-4EB2-BBF4-A19D5F16E2C6}" type="presParOf" srcId="{85BEB64C-16D8-40AB-A435-5CFB7BFA0FBD}" destId="{0D4BAB10-667E-44C6-8FF6-2643778B47DD}" srcOrd="2" destOrd="0" presId="urn:microsoft.com/office/officeart/2005/8/layout/lProcess2"/>
    <dgm:cxn modelId="{C0119D78-92F6-4325-BC8F-D9F42C414CA1}" type="presParOf" srcId="{0D4BAB10-667E-44C6-8FF6-2643778B47DD}" destId="{C482237D-AE2E-4DD1-A12D-9E658B3AB91B}" srcOrd="0" destOrd="0" presId="urn:microsoft.com/office/officeart/2005/8/layout/lProcess2"/>
    <dgm:cxn modelId="{F3B1A851-4466-4DB2-8F8F-93FA96395411}" type="presParOf" srcId="{C482237D-AE2E-4DD1-A12D-9E658B3AB91B}" destId="{A2F54FF1-92CB-4D5D-BDC6-AC0C2A0027AE}" srcOrd="0" destOrd="0" presId="urn:microsoft.com/office/officeart/2005/8/layout/lProcess2"/>
    <dgm:cxn modelId="{45D30CFA-B6AD-4DE6-A644-2798B37CEBC7}" type="presParOf" srcId="{C482237D-AE2E-4DD1-A12D-9E658B3AB91B}" destId="{8C0BB69B-AB20-41C9-B430-628EAEFDDF2E}" srcOrd="1" destOrd="0" presId="urn:microsoft.com/office/officeart/2005/8/layout/lProcess2"/>
    <dgm:cxn modelId="{4C3A32B7-A3B1-43E7-8C00-95C5C73706A0}" type="presParOf" srcId="{C482237D-AE2E-4DD1-A12D-9E658B3AB91B}" destId="{7A7E30F1-46E3-473D-AC82-C643EE2DB64C}" srcOrd="2" destOrd="0" presId="urn:microsoft.com/office/officeart/2005/8/layout/lProcess2"/>
    <dgm:cxn modelId="{47096DF9-ADFF-4068-ACE1-81DD0A51FEF1}" type="presParOf" srcId="{08049A49-8D0B-47D5-8349-67D0E40B1657}" destId="{BBCDFBBF-A736-4A00-8B64-31E8C3C18F37}" srcOrd="1" destOrd="0" presId="urn:microsoft.com/office/officeart/2005/8/layout/lProcess2"/>
    <dgm:cxn modelId="{49E2997F-60C2-4F9F-A0DE-AA92430E2516}" type="presParOf" srcId="{08049A49-8D0B-47D5-8349-67D0E40B1657}" destId="{BEA40944-4D14-46BD-8FE7-3D9CDEF34AA8}" srcOrd="2" destOrd="0" presId="urn:microsoft.com/office/officeart/2005/8/layout/lProcess2"/>
    <dgm:cxn modelId="{1E1C69A0-0C4A-4704-AE71-AFAE861557A1}" type="presParOf" srcId="{BEA40944-4D14-46BD-8FE7-3D9CDEF34AA8}" destId="{086696FA-1FC3-431A-A990-A1FDCF5D3324}" srcOrd="0" destOrd="0" presId="urn:microsoft.com/office/officeart/2005/8/layout/lProcess2"/>
    <dgm:cxn modelId="{714D903F-D8D9-4AA4-876B-03F1ABF75302}" type="presParOf" srcId="{BEA40944-4D14-46BD-8FE7-3D9CDEF34AA8}" destId="{E36383A8-18DD-4084-B3F7-0D2421261522}" srcOrd="1" destOrd="0" presId="urn:microsoft.com/office/officeart/2005/8/layout/lProcess2"/>
    <dgm:cxn modelId="{B1A6BA13-2FF2-4A3D-B7BF-110D8088CF36}" type="presParOf" srcId="{BEA40944-4D14-46BD-8FE7-3D9CDEF34AA8}" destId="{11C9C173-E6B2-4FB3-B3B2-4AF3DCF9A35F}" srcOrd="2" destOrd="0" presId="urn:microsoft.com/office/officeart/2005/8/layout/lProcess2"/>
    <dgm:cxn modelId="{4131EC86-1487-4E3C-BE65-B85820CD0E93}" type="presParOf" srcId="{11C9C173-E6B2-4FB3-B3B2-4AF3DCF9A35F}" destId="{84E497AE-5A9F-4466-B0CA-A4A02C6BCE03}" srcOrd="0" destOrd="0" presId="urn:microsoft.com/office/officeart/2005/8/layout/lProcess2"/>
    <dgm:cxn modelId="{2F1BE970-BA48-49FC-9308-33EB169198E2}" type="presParOf" srcId="{84E497AE-5A9F-4466-B0CA-A4A02C6BCE03}" destId="{8C39B4DE-BA64-4F27-A10E-BCE51EF6CAF2}" srcOrd="0" destOrd="0" presId="urn:microsoft.com/office/officeart/2005/8/layout/lProcess2"/>
    <dgm:cxn modelId="{6C8C1E82-C2C9-4472-B95F-7CAD7B3D1294}" type="presParOf" srcId="{84E497AE-5A9F-4466-B0CA-A4A02C6BCE03}" destId="{DA393433-BBD0-4713-84AA-0557C2BAD151}" srcOrd="1" destOrd="0" presId="urn:microsoft.com/office/officeart/2005/8/layout/lProcess2"/>
    <dgm:cxn modelId="{FD95015B-AC6E-4158-B37B-5D7DE8299E7B}" type="presParOf" srcId="{84E497AE-5A9F-4466-B0CA-A4A02C6BCE03}" destId="{DE9F6FA7-D393-4271-97B9-51A10404ABB4}" srcOrd="2" destOrd="0" presId="urn:microsoft.com/office/officeart/2005/8/layout/lProcess2"/>
    <dgm:cxn modelId="{5A16FAB0-CE0B-448B-A432-DC2EB3DC82A3}" type="presParOf" srcId="{84E497AE-5A9F-4466-B0CA-A4A02C6BCE03}" destId="{C72F6408-59F4-4705-A541-96D03CCEE682}" srcOrd="3" destOrd="0" presId="urn:microsoft.com/office/officeart/2005/8/layout/lProcess2"/>
    <dgm:cxn modelId="{5207F5B3-37F7-4736-8A99-BCF1244646FF}" type="presParOf" srcId="{84E497AE-5A9F-4466-B0CA-A4A02C6BCE03}" destId="{1A0CA845-DC6F-4914-8036-F98F7BEBF014}" srcOrd="4" destOrd="0" presId="urn:microsoft.com/office/officeart/2005/8/layout/lProcess2"/>
    <dgm:cxn modelId="{4BBACA81-5CA1-463E-A27F-6F41FEB9A3F0}" type="presParOf" srcId="{08049A49-8D0B-47D5-8349-67D0E40B1657}" destId="{B434D687-2377-47E7-B240-12545C7FC42E}" srcOrd="3" destOrd="0" presId="urn:microsoft.com/office/officeart/2005/8/layout/lProcess2"/>
    <dgm:cxn modelId="{30004AD1-4ACA-44F3-8025-E4FC43A3695A}" type="presParOf" srcId="{08049A49-8D0B-47D5-8349-67D0E40B1657}" destId="{7C859ECB-14DD-416B-B950-CA52B6413090}" srcOrd="4" destOrd="0" presId="urn:microsoft.com/office/officeart/2005/8/layout/lProcess2"/>
    <dgm:cxn modelId="{DB877472-7EF7-4C62-A65B-9FD99284DB69}" type="presParOf" srcId="{7C859ECB-14DD-416B-B950-CA52B6413090}" destId="{7882E2CF-BAFB-43D6-BDA2-6A3E3267A6F4}" srcOrd="0" destOrd="0" presId="urn:microsoft.com/office/officeart/2005/8/layout/lProcess2"/>
    <dgm:cxn modelId="{C625F83D-C9D4-4E90-ABFA-BB24805F8B2A}" type="presParOf" srcId="{7C859ECB-14DD-416B-B950-CA52B6413090}" destId="{37A876DE-10C0-4968-90CC-5C34FB320D1E}" srcOrd="1" destOrd="0" presId="urn:microsoft.com/office/officeart/2005/8/layout/lProcess2"/>
    <dgm:cxn modelId="{D2449780-AA90-4666-A2BE-062A2CAD5DA0}" type="presParOf" srcId="{7C859ECB-14DD-416B-B950-CA52B6413090}" destId="{9B7E7124-8676-4D89-93B5-BFBB20ECFBF1}" srcOrd="2" destOrd="0" presId="urn:microsoft.com/office/officeart/2005/8/layout/lProcess2"/>
    <dgm:cxn modelId="{468DEE66-3FAD-4A5A-9960-C9BF413EAD29}" type="presParOf" srcId="{9B7E7124-8676-4D89-93B5-BFBB20ECFBF1}" destId="{A6EF81E2-2472-451C-A8B0-00B8E09841AE}" srcOrd="0" destOrd="0" presId="urn:microsoft.com/office/officeart/2005/8/layout/lProcess2"/>
    <dgm:cxn modelId="{D389A459-CAA2-4443-B78E-5ACF0BD33559}" type="presParOf" srcId="{A6EF81E2-2472-451C-A8B0-00B8E09841AE}" destId="{F0C7A34D-4C67-42B3-91A1-33B4B9EF9A17}" srcOrd="0" destOrd="0" presId="urn:microsoft.com/office/officeart/2005/8/layout/lProcess2"/>
    <dgm:cxn modelId="{9C615B0F-1C60-4B9D-AB7F-5EDCFE5178DE}" type="presParOf" srcId="{A6EF81E2-2472-451C-A8B0-00B8E09841AE}" destId="{D92086BA-268F-4CEC-873B-92FCC606A2CC}" srcOrd="1" destOrd="0" presId="urn:microsoft.com/office/officeart/2005/8/layout/lProcess2"/>
    <dgm:cxn modelId="{2F7D24EF-8C52-49A1-AD1F-4BED2DC8DA8C}" type="presParOf" srcId="{A6EF81E2-2472-451C-A8B0-00B8E09841AE}" destId="{451ABE77-5BD3-46F1-BAF1-F5A42297664B}" srcOrd="2" destOrd="0" presId="urn:microsoft.com/office/officeart/2005/8/layout/lProcess2"/>
    <dgm:cxn modelId="{1AB12C56-90DF-4F4D-9433-A8C2B736CFF5}" type="presParOf" srcId="{A6EF81E2-2472-451C-A8B0-00B8E09841AE}" destId="{D7FCFCAC-7CA8-4227-B61E-15CFBBD59120}" srcOrd="3" destOrd="0" presId="urn:microsoft.com/office/officeart/2005/8/layout/lProcess2"/>
    <dgm:cxn modelId="{41D16DAA-0E27-4338-BCB7-3DA0992C3217}" type="presParOf" srcId="{A6EF81E2-2472-451C-A8B0-00B8E09841AE}" destId="{B252E824-2DF2-4D81-AD9C-8057FC469B4A}" srcOrd="4" destOrd="0" presId="urn:microsoft.com/office/officeart/2005/8/layout/lProcess2"/>
    <dgm:cxn modelId="{C29FE2E8-92B0-4894-8FE4-A3EA046556E9}" type="presParOf" srcId="{A6EF81E2-2472-451C-A8B0-00B8E09841AE}" destId="{AFF5CCC2-DEA4-4DDF-A247-D9FB192C7D7E}" srcOrd="5" destOrd="0" presId="urn:microsoft.com/office/officeart/2005/8/layout/lProcess2"/>
    <dgm:cxn modelId="{F0B2600F-0719-4C30-B7FC-2E603DD835FE}" type="presParOf" srcId="{A6EF81E2-2472-451C-A8B0-00B8E09841AE}" destId="{8AE03B61-5CBA-408D-88EC-46EAB3E3CD1C}" srcOrd="6" destOrd="0" presId="urn:microsoft.com/office/officeart/2005/8/layout/lProcess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850A3F-26E2-4C2D-999B-9C9DECEB8985}" type="doc">
      <dgm:prSet loTypeId="urn:microsoft.com/office/officeart/2008/layout/VerticalCurvedList" loCatId="list" qsTypeId="urn:microsoft.com/office/officeart/2005/8/quickstyle/simple3" qsCatId="simple" csTypeId="urn:microsoft.com/office/officeart/2005/8/colors/accent6_2" csCatId="accent6" phldr="1"/>
      <dgm:spPr/>
      <dgm:t>
        <a:bodyPr/>
        <a:lstStyle/>
        <a:p>
          <a:endParaRPr lang="zh-CN" altLang="en-US"/>
        </a:p>
      </dgm:t>
    </dgm:pt>
    <dgm:pt modelId="{9602A151-793E-401C-A10C-BC12A5E967AF}">
      <dgm:prSet phldrT="[文本]"/>
      <dgm:spPr/>
      <dgm:t>
        <a:bodyPr/>
        <a:lstStyle/>
        <a:p>
          <a:r>
            <a:rPr lang="zh-CN" altLang="en-US" b="1" dirty="0" smtClean="0">
              <a:effectLst>
                <a:outerShdw blurRad="38100" dist="38100" dir="2700000" algn="tl">
                  <a:srgbClr val="000000">
                    <a:alpha val="43137"/>
                  </a:srgbClr>
                </a:outerShdw>
              </a:effectLst>
            </a:rPr>
            <a:t>绪论</a:t>
          </a:r>
          <a:endParaRPr lang="zh-CN" altLang="en-US" b="1" dirty="0">
            <a:effectLst>
              <a:outerShdw blurRad="38100" dist="38100" dir="2700000" algn="tl">
                <a:srgbClr val="000000">
                  <a:alpha val="43137"/>
                </a:srgbClr>
              </a:outerShdw>
            </a:effectLst>
          </a:endParaRPr>
        </a:p>
      </dgm:t>
    </dgm:pt>
    <dgm:pt modelId="{2FAC8DA8-D1E8-4BE9-B2B1-D3C8376144A2}" type="parTrans" cxnId="{F01DDAF6-9D35-4304-B052-88F6EC165C4C}">
      <dgm:prSet/>
      <dgm:spPr/>
      <dgm:t>
        <a:bodyPr/>
        <a:lstStyle/>
        <a:p>
          <a:endParaRPr lang="zh-CN" altLang="en-US"/>
        </a:p>
      </dgm:t>
    </dgm:pt>
    <dgm:pt modelId="{41DE9A02-9DD8-4284-B888-9A469C6D53B9}" type="sibTrans" cxnId="{F01DDAF6-9D35-4304-B052-88F6EC165C4C}">
      <dgm:prSet/>
      <dgm:spPr/>
      <dgm:t>
        <a:bodyPr/>
        <a:lstStyle/>
        <a:p>
          <a:endParaRPr lang="zh-CN" altLang="en-US"/>
        </a:p>
      </dgm:t>
    </dgm:pt>
    <dgm:pt modelId="{B998DA6F-F7AE-4D1E-A960-581DB9A3F882}">
      <dgm:prSet phldrT="[文本]"/>
      <dgm:spPr/>
      <dgm:t>
        <a:bodyPr/>
        <a:lstStyle/>
        <a:p>
          <a:r>
            <a:rPr lang="zh-CN" altLang="en-US" b="1" dirty="0" smtClean="0">
              <a:effectLst>
                <a:outerShdw blurRad="38100" dist="38100" dir="2700000" algn="tl">
                  <a:srgbClr val="000000">
                    <a:alpha val="43137"/>
                  </a:srgbClr>
                </a:outerShdw>
              </a:effectLst>
            </a:rPr>
            <a:t>通用并行计算</a:t>
          </a:r>
          <a:endParaRPr lang="zh-CN" altLang="en-US" b="1" dirty="0">
            <a:effectLst>
              <a:outerShdw blurRad="38100" dist="38100" dir="2700000" algn="tl">
                <a:srgbClr val="000000">
                  <a:alpha val="43137"/>
                </a:srgbClr>
              </a:outerShdw>
            </a:effectLst>
          </a:endParaRPr>
        </a:p>
      </dgm:t>
    </dgm:pt>
    <dgm:pt modelId="{16ECE6F3-716B-4228-8D74-A9ADB506EA92}" type="parTrans" cxnId="{7A9A8151-1C11-4372-8A7E-77E66D36FDBB}">
      <dgm:prSet/>
      <dgm:spPr/>
      <dgm:t>
        <a:bodyPr/>
        <a:lstStyle/>
        <a:p>
          <a:endParaRPr lang="zh-CN" altLang="en-US"/>
        </a:p>
      </dgm:t>
    </dgm:pt>
    <dgm:pt modelId="{DD386B12-09A4-41E2-8CF4-BABAEF902F82}" type="sibTrans" cxnId="{7A9A8151-1C11-4372-8A7E-77E66D36FDBB}">
      <dgm:prSet/>
      <dgm:spPr/>
      <dgm:t>
        <a:bodyPr/>
        <a:lstStyle/>
        <a:p>
          <a:endParaRPr lang="zh-CN" altLang="en-US"/>
        </a:p>
      </dgm:t>
    </dgm:pt>
    <dgm:pt modelId="{8CB2F36F-6EE1-4290-BB3D-B95006A7316B}">
      <dgm:prSet phldrT="[文本]"/>
      <dgm:spPr/>
      <dgm:t>
        <a:bodyPr/>
        <a:lstStyle/>
        <a:p>
          <a:r>
            <a:rPr lang="zh-CN" altLang="en-US" b="1" dirty="0" smtClean="0">
              <a:effectLst>
                <a:outerShdw blurRad="38100" dist="38100" dir="2700000" algn="tl">
                  <a:srgbClr val="000000">
                    <a:alpha val="43137"/>
                  </a:srgbClr>
                </a:outerShdw>
              </a:effectLst>
            </a:rPr>
            <a:t>骨骼动画矩阵调色板并行算法</a:t>
          </a:r>
          <a:endParaRPr lang="zh-CN" altLang="en-US" b="1" dirty="0">
            <a:effectLst>
              <a:outerShdw blurRad="38100" dist="38100" dir="2700000" algn="tl">
                <a:srgbClr val="000000">
                  <a:alpha val="43137"/>
                </a:srgbClr>
              </a:outerShdw>
            </a:effectLst>
          </a:endParaRPr>
        </a:p>
      </dgm:t>
    </dgm:pt>
    <dgm:pt modelId="{BB6DC73A-40D1-4D52-B6D9-CB57689B781A}" type="parTrans" cxnId="{F305CA15-6DA3-4AD3-9E09-0A3E12508680}">
      <dgm:prSet/>
      <dgm:spPr/>
      <dgm:t>
        <a:bodyPr/>
        <a:lstStyle/>
        <a:p>
          <a:endParaRPr lang="zh-CN" altLang="en-US"/>
        </a:p>
      </dgm:t>
    </dgm:pt>
    <dgm:pt modelId="{2C0988E3-42EC-479D-BF3A-1663AD2C9794}" type="sibTrans" cxnId="{F305CA15-6DA3-4AD3-9E09-0A3E12508680}">
      <dgm:prSet/>
      <dgm:spPr/>
      <dgm:t>
        <a:bodyPr/>
        <a:lstStyle/>
        <a:p>
          <a:endParaRPr lang="zh-CN" altLang="en-US"/>
        </a:p>
      </dgm:t>
    </dgm:pt>
    <dgm:pt modelId="{1389D47D-09C2-44CF-875D-239D0CE2FEDB}">
      <dgm:prSet/>
      <dgm:spPr/>
      <dgm:t>
        <a:bodyPr/>
        <a:lstStyle/>
        <a:p>
          <a:r>
            <a:rPr lang="zh-CN" altLang="en-US" b="1" dirty="0" smtClean="0">
              <a:effectLst>
                <a:outerShdw blurRad="38100" dist="38100" dir="2700000" algn="tl">
                  <a:srgbClr val="000000">
                    <a:alpha val="43137"/>
                  </a:srgbClr>
                </a:outerShdw>
              </a:effectLst>
            </a:rPr>
            <a:t>柏林噪声风场扰动粒子系统并行算法</a:t>
          </a:r>
          <a:endParaRPr lang="zh-CN" altLang="en-US" b="1" dirty="0">
            <a:effectLst>
              <a:outerShdw blurRad="38100" dist="38100" dir="2700000" algn="tl">
                <a:srgbClr val="000000">
                  <a:alpha val="43137"/>
                </a:srgbClr>
              </a:outerShdw>
            </a:effectLst>
          </a:endParaRPr>
        </a:p>
      </dgm:t>
    </dgm:pt>
    <dgm:pt modelId="{B2D4004F-049B-4D74-A0E2-964CCC55A50F}" type="parTrans" cxnId="{44480D2E-F06E-4E7F-9F9F-79C270171283}">
      <dgm:prSet/>
      <dgm:spPr/>
      <dgm:t>
        <a:bodyPr/>
        <a:lstStyle/>
        <a:p>
          <a:endParaRPr lang="zh-CN" altLang="en-US"/>
        </a:p>
      </dgm:t>
    </dgm:pt>
    <dgm:pt modelId="{C63A49EC-E626-449D-9EAF-543EC79B9441}" type="sibTrans" cxnId="{44480D2E-F06E-4E7F-9F9F-79C270171283}">
      <dgm:prSet/>
      <dgm:spPr/>
      <dgm:t>
        <a:bodyPr/>
        <a:lstStyle/>
        <a:p>
          <a:endParaRPr lang="zh-CN" altLang="en-US"/>
        </a:p>
      </dgm:t>
    </dgm:pt>
    <dgm:pt modelId="{00598B5E-9B3B-4DD4-9EBA-499502F28A95}">
      <dgm:prSet/>
      <dgm:spPr/>
      <dgm:t>
        <a:bodyPr/>
        <a:lstStyle/>
        <a:p>
          <a:r>
            <a:rPr lang="zh-CN" altLang="en-US" b="1" dirty="0" smtClean="0">
              <a:effectLst>
                <a:outerShdw blurRad="38100" dist="38100" dir="2700000" algn="tl">
                  <a:srgbClr val="000000">
                    <a:alpha val="43137"/>
                  </a:srgbClr>
                </a:outerShdw>
              </a:effectLst>
            </a:rPr>
            <a:t>总结和展望</a:t>
          </a:r>
          <a:endParaRPr lang="zh-CN" altLang="en-US" b="1" dirty="0">
            <a:effectLst>
              <a:outerShdw blurRad="38100" dist="38100" dir="2700000" algn="tl">
                <a:srgbClr val="000000">
                  <a:alpha val="43137"/>
                </a:srgbClr>
              </a:outerShdw>
            </a:effectLst>
          </a:endParaRPr>
        </a:p>
      </dgm:t>
    </dgm:pt>
    <dgm:pt modelId="{CF8A24F0-8167-4B1F-AC4B-A787CEA4AAFC}" type="parTrans" cxnId="{08F200FF-DF12-4664-8CAC-9EF4CBC52EEC}">
      <dgm:prSet/>
      <dgm:spPr/>
      <dgm:t>
        <a:bodyPr/>
        <a:lstStyle/>
        <a:p>
          <a:endParaRPr lang="zh-CN" altLang="en-US"/>
        </a:p>
      </dgm:t>
    </dgm:pt>
    <dgm:pt modelId="{8F0CA4AA-166C-4D21-A76D-A6F2FAFCD243}" type="sibTrans" cxnId="{08F200FF-DF12-4664-8CAC-9EF4CBC52EEC}">
      <dgm:prSet/>
      <dgm:spPr/>
      <dgm:t>
        <a:bodyPr/>
        <a:lstStyle/>
        <a:p>
          <a:endParaRPr lang="zh-CN" altLang="en-US"/>
        </a:p>
      </dgm:t>
    </dgm:pt>
    <dgm:pt modelId="{502AE66C-71A9-4FE7-8E89-3ED9B215382A}">
      <dgm:prSet/>
      <dgm:spPr/>
      <dgm:t>
        <a:bodyPr/>
        <a:lstStyle/>
        <a:p>
          <a:r>
            <a:rPr lang="zh-CN" altLang="en-US" b="1" dirty="0" smtClean="0">
              <a:effectLst>
                <a:outerShdw blurRad="38100" dist="38100" dir="2700000" algn="tl">
                  <a:srgbClr val="000000">
                    <a:alpha val="43137"/>
                  </a:srgbClr>
                </a:outerShdw>
              </a:effectLst>
            </a:rPr>
            <a:t>虚拟现实平台多任务并行</a:t>
          </a:r>
          <a:endParaRPr lang="zh-CN" altLang="en-US" b="1" dirty="0">
            <a:effectLst>
              <a:outerShdw blurRad="38100" dist="38100" dir="2700000" algn="tl">
                <a:srgbClr val="000000">
                  <a:alpha val="43137"/>
                </a:srgbClr>
              </a:outerShdw>
            </a:effectLst>
          </a:endParaRPr>
        </a:p>
      </dgm:t>
    </dgm:pt>
    <dgm:pt modelId="{4E30CDAB-1AD8-4EF4-8412-4E5F61150989}" type="parTrans" cxnId="{6B722CAE-E4B3-465F-9F71-388C32666F7F}">
      <dgm:prSet/>
      <dgm:spPr/>
      <dgm:t>
        <a:bodyPr/>
        <a:lstStyle/>
        <a:p>
          <a:endParaRPr lang="zh-CN" altLang="en-US"/>
        </a:p>
      </dgm:t>
    </dgm:pt>
    <dgm:pt modelId="{D79FB793-CC28-4DF4-83AC-FC9D267A81EB}" type="sibTrans" cxnId="{6B722CAE-E4B3-465F-9F71-388C32666F7F}">
      <dgm:prSet/>
      <dgm:spPr/>
      <dgm:t>
        <a:bodyPr/>
        <a:lstStyle/>
        <a:p>
          <a:endParaRPr lang="zh-CN" altLang="en-US"/>
        </a:p>
      </dgm:t>
    </dgm:pt>
    <dgm:pt modelId="{401E85EB-698E-4878-B9B4-5734215165EF}" type="pres">
      <dgm:prSet presAssocID="{33850A3F-26E2-4C2D-999B-9C9DECEB8985}" presName="Name0" presStyleCnt="0">
        <dgm:presLayoutVars>
          <dgm:chMax val="7"/>
          <dgm:chPref val="7"/>
          <dgm:dir/>
        </dgm:presLayoutVars>
      </dgm:prSet>
      <dgm:spPr/>
      <dgm:t>
        <a:bodyPr/>
        <a:lstStyle/>
        <a:p>
          <a:endParaRPr lang="zh-CN" altLang="en-US"/>
        </a:p>
      </dgm:t>
    </dgm:pt>
    <dgm:pt modelId="{974880F6-F222-428D-9CC7-AE8C0772A32E}" type="pres">
      <dgm:prSet presAssocID="{33850A3F-26E2-4C2D-999B-9C9DECEB8985}" presName="Name1" presStyleCnt="0"/>
      <dgm:spPr/>
    </dgm:pt>
    <dgm:pt modelId="{1FA046BA-30F7-4C30-ADF1-0BF21CEE8C34}" type="pres">
      <dgm:prSet presAssocID="{33850A3F-26E2-4C2D-999B-9C9DECEB8985}" presName="cycle" presStyleCnt="0"/>
      <dgm:spPr/>
    </dgm:pt>
    <dgm:pt modelId="{4996D17B-88DD-4826-9599-C98664B04DF1}" type="pres">
      <dgm:prSet presAssocID="{33850A3F-26E2-4C2D-999B-9C9DECEB8985}" presName="srcNode" presStyleLbl="node1" presStyleIdx="0" presStyleCnt="6"/>
      <dgm:spPr/>
    </dgm:pt>
    <dgm:pt modelId="{177E59A6-C159-4DCF-8BF2-6BBBC6D38186}" type="pres">
      <dgm:prSet presAssocID="{33850A3F-26E2-4C2D-999B-9C9DECEB8985}" presName="conn" presStyleLbl="parChTrans1D2" presStyleIdx="0" presStyleCnt="1"/>
      <dgm:spPr/>
      <dgm:t>
        <a:bodyPr/>
        <a:lstStyle/>
        <a:p>
          <a:endParaRPr lang="zh-CN" altLang="en-US"/>
        </a:p>
      </dgm:t>
    </dgm:pt>
    <dgm:pt modelId="{1AE6021C-EDD7-483C-BF1D-C711B1A568D5}" type="pres">
      <dgm:prSet presAssocID="{33850A3F-26E2-4C2D-999B-9C9DECEB8985}" presName="extraNode" presStyleLbl="node1" presStyleIdx="0" presStyleCnt="6"/>
      <dgm:spPr/>
    </dgm:pt>
    <dgm:pt modelId="{4407CCE6-2669-465F-B676-2417A2FCF823}" type="pres">
      <dgm:prSet presAssocID="{33850A3F-26E2-4C2D-999B-9C9DECEB8985}" presName="dstNode" presStyleLbl="node1" presStyleIdx="0" presStyleCnt="6"/>
      <dgm:spPr/>
    </dgm:pt>
    <dgm:pt modelId="{BCE77BF1-3811-4E79-A51F-4D5BC1792537}" type="pres">
      <dgm:prSet presAssocID="{9602A151-793E-401C-A10C-BC12A5E967AF}" presName="text_1" presStyleLbl="node1" presStyleIdx="0" presStyleCnt="6">
        <dgm:presLayoutVars>
          <dgm:bulletEnabled val="1"/>
        </dgm:presLayoutVars>
      </dgm:prSet>
      <dgm:spPr/>
      <dgm:t>
        <a:bodyPr/>
        <a:lstStyle/>
        <a:p>
          <a:endParaRPr lang="zh-CN" altLang="en-US"/>
        </a:p>
      </dgm:t>
    </dgm:pt>
    <dgm:pt modelId="{27DED6FF-3173-4298-A4FE-49472822CC10}" type="pres">
      <dgm:prSet presAssocID="{9602A151-793E-401C-A10C-BC12A5E967AF}" presName="accent_1" presStyleCnt="0"/>
      <dgm:spPr/>
    </dgm:pt>
    <dgm:pt modelId="{659D24D0-C36F-4573-ACF5-DA337C773348}" type="pres">
      <dgm:prSet presAssocID="{9602A151-793E-401C-A10C-BC12A5E967AF}" presName="accentRepeatNode" presStyleLbl="solidFgAcc1" presStyleIdx="0" presStyleCnt="6"/>
      <dgm:spPr/>
    </dgm:pt>
    <dgm:pt modelId="{34305AD1-3107-42BF-8256-13DAC502A635}" type="pres">
      <dgm:prSet presAssocID="{B998DA6F-F7AE-4D1E-A960-581DB9A3F882}" presName="text_2" presStyleLbl="node1" presStyleIdx="1" presStyleCnt="6">
        <dgm:presLayoutVars>
          <dgm:bulletEnabled val="1"/>
        </dgm:presLayoutVars>
      </dgm:prSet>
      <dgm:spPr/>
      <dgm:t>
        <a:bodyPr/>
        <a:lstStyle/>
        <a:p>
          <a:endParaRPr lang="zh-CN" altLang="en-US"/>
        </a:p>
      </dgm:t>
    </dgm:pt>
    <dgm:pt modelId="{B775DF6B-69DC-4555-AEBA-EC280C6367FB}" type="pres">
      <dgm:prSet presAssocID="{B998DA6F-F7AE-4D1E-A960-581DB9A3F882}" presName="accent_2" presStyleCnt="0"/>
      <dgm:spPr/>
    </dgm:pt>
    <dgm:pt modelId="{244DC18D-C7E5-4C58-9F1E-DC0DAF5E4026}" type="pres">
      <dgm:prSet presAssocID="{B998DA6F-F7AE-4D1E-A960-581DB9A3F882}" presName="accentRepeatNode" presStyleLbl="solidFgAcc1" presStyleIdx="1" presStyleCnt="6"/>
      <dgm:spPr>
        <a:solidFill>
          <a:schemeClr val="accent2"/>
        </a:solidFill>
      </dgm:spPr>
    </dgm:pt>
    <dgm:pt modelId="{935C4EDF-AF8F-47FC-AB26-B8A2DB199DBC}" type="pres">
      <dgm:prSet presAssocID="{8CB2F36F-6EE1-4290-BB3D-B95006A7316B}" presName="text_3" presStyleLbl="node1" presStyleIdx="2" presStyleCnt="6">
        <dgm:presLayoutVars>
          <dgm:bulletEnabled val="1"/>
        </dgm:presLayoutVars>
      </dgm:prSet>
      <dgm:spPr/>
      <dgm:t>
        <a:bodyPr/>
        <a:lstStyle/>
        <a:p>
          <a:endParaRPr lang="zh-CN" altLang="en-US"/>
        </a:p>
      </dgm:t>
    </dgm:pt>
    <dgm:pt modelId="{B3CF2300-0A28-401A-AFD1-7E23692DE651}" type="pres">
      <dgm:prSet presAssocID="{8CB2F36F-6EE1-4290-BB3D-B95006A7316B}" presName="accent_3" presStyleCnt="0"/>
      <dgm:spPr/>
    </dgm:pt>
    <dgm:pt modelId="{19F6C3F5-881C-44F8-9F6D-27706089F36C}" type="pres">
      <dgm:prSet presAssocID="{8CB2F36F-6EE1-4290-BB3D-B95006A7316B}" presName="accentRepeatNode" presStyleLbl="solidFgAcc1" presStyleIdx="2" presStyleCnt="6"/>
      <dgm:spPr/>
    </dgm:pt>
    <dgm:pt modelId="{9FC86E38-393D-4F71-873C-94D6111C2F75}" type="pres">
      <dgm:prSet presAssocID="{1389D47D-09C2-44CF-875D-239D0CE2FEDB}" presName="text_4" presStyleLbl="node1" presStyleIdx="3" presStyleCnt="6">
        <dgm:presLayoutVars>
          <dgm:bulletEnabled val="1"/>
        </dgm:presLayoutVars>
      </dgm:prSet>
      <dgm:spPr/>
      <dgm:t>
        <a:bodyPr/>
        <a:lstStyle/>
        <a:p>
          <a:endParaRPr lang="zh-CN" altLang="en-US"/>
        </a:p>
      </dgm:t>
    </dgm:pt>
    <dgm:pt modelId="{F32CC9DC-3D75-464A-A053-4A38B979D1C9}" type="pres">
      <dgm:prSet presAssocID="{1389D47D-09C2-44CF-875D-239D0CE2FEDB}" presName="accent_4" presStyleCnt="0"/>
      <dgm:spPr/>
    </dgm:pt>
    <dgm:pt modelId="{BC2BF74E-3B3F-498F-AA53-5A25CD6C87BF}" type="pres">
      <dgm:prSet presAssocID="{1389D47D-09C2-44CF-875D-239D0CE2FEDB}" presName="accentRepeatNode" presStyleLbl="solidFgAcc1" presStyleIdx="3" presStyleCnt="6"/>
      <dgm:spPr/>
    </dgm:pt>
    <dgm:pt modelId="{90B2DF0E-08F1-4927-8EF2-42D525BBD81C}" type="pres">
      <dgm:prSet presAssocID="{502AE66C-71A9-4FE7-8E89-3ED9B215382A}" presName="text_5" presStyleLbl="node1" presStyleIdx="4" presStyleCnt="6">
        <dgm:presLayoutVars>
          <dgm:bulletEnabled val="1"/>
        </dgm:presLayoutVars>
      </dgm:prSet>
      <dgm:spPr/>
      <dgm:t>
        <a:bodyPr/>
        <a:lstStyle/>
        <a:p>
          <a:endParaRPr lang="zh-CN" altLang="en-US"/>
        </a:p>
      </dgm:t>
    </dgm:pt>
    <dgm:pt modelId="{DB273E5F-6985-407C-BB1E-51F075582AAD}" type="pres">
      <dgm:prSet presAssocID="{502AE66C-71A9-4FE7-8E89-3ED9B215382A}" presName="accent_5" presStyleCnt="0"/>
      <dgm:spPr/>
    </dgm:pt>
    <dgm:pt modelId="{F60B359F-B275-4031-9E2E-EF23DE61D1D6}" type="pres">
      <dgm:prSet presAssocID="{502AE66C-71A9-4FE7-8E89-3ED9B215382A}" presName="accentRepeatNode" presStyleLbl="solidFgAcc1" presStyleIdx="4" presStyleCnt="6"/>
      <dgm:spPr/>
    </dgm:pt>
    <dgm:pt modelId="{A366BEE7-7E77-4E30-973F-AAF3A71CB864}" type="pres">
      <dgm:prSet presAssocID="{00598B5E-9B3B-4DD4-9EBA-499502F28A95}" presName="text_6" presStyleLbl="node1" presStyleIdx="5" presStyleCnt="6">
        <dgm:presLayoutVars>
          <dgm:bulletEnabled val="1"/>
        </dgm:presLayoutVars>
      </dgm:prSet>
      <dgm:spPr/>
      <dgm:t>
        <a:bodyPr/>
        <a:lstStyle/>
        <a:p>
          <a:endParaRPr lang="zh-CN" altLang="en-US"/>
        </a:p>
      </dgm:t>
    </dgm:pt>
    <dgm:pt modelId="{31291F95-A951-44B9-8A4F-E1AB99D4A9E4}" type="pres">
      <dgm:prSet presAssocID="{00598B5E-9B3B-4DD4-9EBA-499502F28A95}" presName="accent_6" presStyleCnt="0"/>
      <dgm:spPr/>
    </dgm:pt>
    <dgm:pt modelId="{CF1A66C5-71FA-4D33-98BC-6B3126F2A05B}" type="pres">
      <dgm:prSet presAssocID="{00598B5E-9B3B-4DD4-9EBA-499502F28A95}" presName="accentRepeatNode" presStyleLbl="solidFgAcc1" presStyleIdx="5" presStyleCnt="6"/>
      <dgm:spPr/>
    </dgm:pt>
  </dgm:ptLst>
  <dgm:cxnLst>
    <dgm:cxn modelId="{A5C69537-3B93-4149-9770-144A85246855}" type="presOf" srcId="{502AE66C-71A9-4FE7-8E89-3ED9B215382A}" destId="{90B2DF0E-08F1-4927-8EF2-42D525BBD81C}" srcOrd="0" destOrd="0" presId="urn:microsoft.com/office/officeart/2008/layout/VerticalCurvedList"/>
    <dgm:cxn modelId="{E249E1FA-2B86-4E51-9A09-ED41C491AD4A}" type="presOf" srcId="{9602A151-793E-401C-A10C-BC12A5E967AF}" destId="{BCE77BF1-3811-4E79-A51F-4D5BC1792537}" srcOrd="0" destOrd="0" presId="urn:microsoft.com/office/officeart/2008/layout/VerticalCurvedList"/>
    <dgm:cxn modelId="{BA01DA7D-66C4-4B94-8C17-44F2CF81BEC1}" type="presOf" srcId="{1389D47D-09C2-44CF-875D-239D0CE2FEDB}" destId="{9FC86E38-393D-4F71-873C-94D6111C2F75}" srcOrd="0" destOrd="0" presId="urn:microsoft.com/office/officeart/2008/layout/VerticalCurvedList"/>
    <dgm:cxn modelId="{5C73B3B4-A67A-407F-81DA-CFD600886647}" type="presOf" srcId="{33850A3F-26E2-4C2D-999B-9C9DECEB8985}" destId="{401E85EB-698E-4878-B9B4-5734215165EF}" srcOrd="0" destOrd="0" presId="urn:microsoft.com/office/officeart/2008/layout/VerticalCurvedList"/>
    <dgm:cxn modelId="{11BC7852-62D5-48AD-93D0-4406EFC9CA08}" type="presOf" srcId="{41DE9A02-9DD8-4284-B888-9A469C6D53B9}" destId="{177E59A6-C159-4DCF-8BF2-6BBBC6D38186}" srcOrd="0" destOrd="0" presId="urn:microsoft.com/office/officeart/2008/layout/VerticalCurvedList"/>
    <dgm:cxn modelId="{44480D2E-F06E-4E7F-9F9F-79C270171283}" srcId="{33850A3F-26E2-4C2D-999B-9C9DECEB8985}" destId="{1389D47D-09C2-44CF-875D-239D0CE2FEDB}" srcOrd="3" destOrd="0" parTransId="{B2D4004F-049B-4D74-A0E2-964CCC55A50F}" sibTransId="{C63A49EC-E626-449D-9EAF-543EC79B9441}"/>
    <dgm:cxn modelId="{76E19893-2317-45D9-9A66-EA362E286945}" type="presOf" srcId="{8CB2F36F-6EE1-4290-BB3D-B95006A7316B}" destId="{935C4EDF-AF8F-47FC-AB26-B8A2DB199DBC}" srcOrd="0" destOrd="0" presId="urn:microsoft.com/office/officeart/2008/layout/VerticalCurvedList"/>
    <dgm:cxn modelId="{F01DDAF6-9D35-4304-B052-88F6EC165C4C}" srcId="{33850A3F-26E2-4C2D-999B-9C9DECEB8985}" destId="{9602A151-793E-401C-A10C-BC12A5E967AF}" srcOrd="0" destOrd="0" parTransId="{2FAC8DA8-D1E8-4BE9-B2B1-D3C8376144A2}" sibTransId="{41DE9A02-9DD8-4284-B888-9A469C6D53B9}"/>
    <dgm:cxn modelId="{24C49743-DC85-4B29-B05A-36F4202A801E}" type="presOf" srcId="{00598B5E-9B3B-4DD4-9EBA-499502F28A95}" destId="{A366BEE7-7E77-4E30-973F-AAF3A71CB864}" srcOrd="0" destOrd="0" presId="urn:microsoft.com/office/officeart/2008/layout/VerticalCurvedList"/>
    <dgm:cxn modelId="{08F200FF-DF12-4664-8CAC-9EF4CBC52EEC}" srcId="{33850A3F-26E2-4C2D-999B-9C9DECEB8985}" destId="{00598B5E-9B3B-4DD4-9EBA-499502F28A95}" srcOrd="5" destOrd="0" parTransId="{CF8A24F0-8167-4B1F-AC4B-A787CEA4AAFC}" sibTransId="{8F0CA4AA-166C-4D21-A76D-A6F2FAFCD243}"/>
    <dgm:cxn modelId="{082E41B5-F8FE-4007-9FCA-C91823696782}" type="presOf" srcId="{B998DA6F-F7AE-4D1E-A960-581DB9A3F882}" destId="{34305AD1-3107-42BF-8256-13DAC502A635}" srcOrd="0" destOrd="0" presId="urn:microsoft.com/office/officeart/2008/layout/VerticalCurvedList"/>
    <dgm:cxn modelId="{7A9A8151-1C11-4372-8A7E-77E66D36FDBB}" srcId="{33850A3F-26E2-4C2D-999B-9C9DECEB8985}" destId="{B998DA6F-F7AE-4D1E-A960-581DB9A3F882}" srcOrd="1" destOrd="0" parTransId="{16ECE6F3-716B-4228-8D74-A9ADB506EA92}" sibTransId="{DD386B12-09A4-41E2-8CF4-BABAEF902F82}"/>
    <dgm:cxn modelId="{6B722CAE-E4B3-465F-9F71-388C32666F7F}" srcId="{33850A3F-26E2-4C2D-999B-9C9DECEB8985}" destId="{502AE66C-71A9-4FE7-8E89-3ED9B215382A}" srcOrd="4" destOrd="0" parTransId="{4E30CDAB-1AD8-4EF4-8412-4E5F61150989}" sibTransId="{D79FB793-CC28-4DF4-83AC-FC9D267A81EB}"/>
    <dgm:cxn modelId="{F305CA15-6DA3-4AD3-9E09-0A3E12508680}" srcId="{33850A3F-26E2-4C2D-999B-9C9DECEB8985}" destId="{8CB2F36F-6EE1-4290-BB3D-B95006A7316B}" srcOrd="2" destOrd="0" parTransId="{BB6DC73A-40D1-4D52-B6D9-CB57689B781A}" sibTransId="{2C0988E3-42EC-479D-BF3A-1663AD2C9794}"/>
    <dgm:cxn modelId="{95DF116E-BBD9-4A77-9675-F29D1CCA3A4D}" type="presParOf" srcId="{401E85EB-698E-4878-B9B4-5734215165EF}" destId="{974880F6-F222-428D-9CC7-AE8C0772A32E}" srcOrd="0" destOrd="0" presId="urn:microsoft.com/office/officeart/2008/layout/VerticalCurvedList"/>
    <dgm:cxn modelId="{8CE996B3-4251-41CB-B448-2E9C36C08104}" type="presParOf" srcId="{974880F6-F222-428D-9CC7-AE8C0772A32E}" destId="{1FA046BA-30F7-4C30-ADF1-0BF21CEE8C34}" srcOrd="0" destOrd="0" presId="urn:microsoft.com/office/officeart/2008/layout/VerticalCurvedList"/>
    <dgm:cxn modelId="{9486AFCB-3069-43C4-BC52-D1800981572D}" type="presParOf" srcId="{1FA046BA-30F7-4C30-ADF1-0BF21CEE8C34}" destId="{4996D17B-88DD-4826-9599-C98664B04DF1}" srcOrd="0" destOrd="0" presId="urn:microsoft.com/office/officeart/2008/layout/VerticalCurvedList"/>
    <dgm:cxn modelId="{EF659E95-2CF2-4B66-8BD1-280BC78B775A}" type="presParOf" srcId="{1FA046BA-30F7-4C30-ADF1-0BF21CEE8C34}" destId="{177E59A6-C159-4DCF-8BF2-6BBBC6D38186}" srcOrd="1" destOrd="0" presId="urn:microsoft.com/office/officeart/2008/layout/VerticalCurvedList"/>
    <dgm:cxn modelId="{12630C02-42A7-4CC6-AB93-7E3156005384}" type="presParOf" srcId="{1FA046BA-30F7-4C30-ADF1-0BF21CEE8C34}" destId="{1AE6021C-EDD7-483C-BF1D-C711B1A568D5}" srcOrd="2" destOrd="0" presId="urn:microsoft.com/office/officeart/2008/layout/VerticalCurvedList"/>
    <dgm:cxn modelId="{22B6AD58-E60D-4A8C-8E65-091892E38E21}" type="presParOf" srcId="{1FA046BA-30F7-4C30-ADF1-0BF21CEE8C34}" destId="{4407CCE6-2669-465F-B676-2417A2FCF823}" srcOrd="3" destOrd="0" presId="urn:microsoft.com/office/officeart/2008/layout/VerticalCurvedList"/>
    <dgm:cxn modelId="{F89CAE68-565D-4507-A729-0B35A8D526E7}" type="presParOf" srcId="{974880F6-F222-428D-9CC7-AE8C0772A32E}" destId="{BCE77BF1-3811-4E79-A51F-4D5BC1792537}" srcOrd="1" destOrd="0" presId="urn:microsoft.com/office/officeart/2008/layout/VerticalCurvedList"/>
    <dgm:cxn modelId="{39382B00-8D8F-45A5-9F5C-5185BE34C4D0}" type="presParOf" srcId="{974880F6-F222-428D-9CC7-AE8C0772A32E}" destId="{27DED6FF-3173-4298-A4FE-49472822CC10}" srcOrd="2" destOrd="0" presId="urn:microsoft.com/office/officeart/2008/layout/VerticalCurvedList"/>
    <dgm:cxn modelId="{59B87471-4D92-488F-B13C-640D08EFFB66}" type="presParOf" srcId="{27DED6FF-3173-4298-A4FE-49472822CC10}" destId="{659D24D0-C36F-4573-ACF5-DA337C773348}" srcOrd="0" destOrd="0" presId="urn:microsoft.com/office/officeart/2008/layout/VerticalCurvedList"/>
    <dgm:cxn modelId="{6C9BF4EE-307C-4304-8B65-33FD6393483D}" type="presParOf" srcId="{974880F6-F222-428D-9CC7-AE8C0772A32E}" destId="{34305AD1-3107-42BF-8256-13DAC502A635}" srcOrd="3" destOrd="0" presId="urn:microsoft.com/office/officeart/2008/layout/VerticalCurvedList"/>
    <dgm:cxn modelId="{FC2B24F0-8699-4716-8DAA-8E003E236A50}" type="presParOf" srcId="{974880F6-F222-428D-9CC7-AE8C0772A32E}" destId="{B775DF6B-69DC-4555-AEBA-EC280C6367FB}" srcOrd="4" destOrd="0" presId="urn:microsoft.com/office/officeart/2008/layout/VerticalCurvedList"/>
    <dgm:cxn modelId="{EF1E9A79-0E09-410A-847B-443CCD5D04AE}" type="presParOf" srcId="{B775DF6B-69DC-4555-AEBA-EC280C6367FB}" destId="{244DC18D-C7E5-4C58-9F1E-DC0DAF5E4026}" srcOrd="0" destOrd="0" presId="urn:microsoft.com/office/officeart/2008/layout/VerticalCurvedList"/>
    <dgm:cxn modelId="{450D02AE-FEF9-47CE-8714-A26CBCD796CA}" type="presParOf" srcId="{974880F6-F222-428D-9CC7-AE8C0772A32E}" destId="{935C4EDF-AF8F-47FC-AB26-B8A2DB199DBC}" srcOrd="5" destOrd="0" presId="urn:microsoft.com/office/officeart/2008/layout/VerticalCurvedList"/>
    <dgm:cxn modelId="{EAFEED2E-B69B-41DB-8331-BCFAE1A6CEA8}" type="presParOf" srcId="{974880F6-F222-428D-9CC7-AE8C0772A32E}" destId="{B3CF2300-0A28-401A-AFD1-7E23692DE651}" srcOrd="6" destOrd="0" presId="urn:microsoft.com/office/officeart/2008/layout/VerticalCurvedList"/>
    <dgm:cxn modelId="{11B57BBB-D40B-4A63-9D88-30F47981EAD1}" type="presParOf" srcId="{B3CF2300-0A28-401A-AFD1-7E23692DE651}" destId="{19F6C3F5-881C-44F8-9F6D-27706089F36C}" srcOrd="0" destOrd="0" presId="urn:microsoft.com/office/officeart/2008/layout/VerticalCurvedList"/>
    <dgm:cxn modelId="{60E95B60-AC93-47EE-B6F2-C1B14457918A}" type="presParOf" srcId="{974880F6-F222-428D-9CC7-AE8C0772A32E}" destId="{9FC86E38-393D-4F71-873C-94D6111C2F75}" srcOrd="7" destOrd="0" presId="urn:microsoft.com/office/officeart/2008/layout/VerticalCurvedList"/>
    <dgm:cxn modelId="{772601E6-AE23-457C-A1CC-92880025C282}" type="presParOf" srcId="{974880F6-F222-428D-9CC7-AE8C0772A32E}" destId="{F32CC9DC-3D75-464A-A053-4A38B979D1C9}" srcOrd="8" destOrd="0" presId="urn:microsoft.com/office/officeart/2008/layout/VerticalCurvedList"/>
    <dgm:cxn modelId="{B73A236A-326A-45DB-B6F6-96EE3BE51235}" type="presParOf" srcId="{F32CC9DC-3D75-464A-A053-4A38B979D1C9}" destId="{BC2BF74E-3B3F-498F-AA53-5A25CD6C87BF}" srcOrd="0" destOrd="0" presId="urn:microsoft.com/office/officeart/2008/layout/VerticalCurvedList"/>
    <dgm:cxn modelId="{B8C77900-13DC-44B4-A7FC-F6C3794F84EA}" type="presParOf" srcId="{974880F6-F222-428D-9CC7-AE8C0772A32E}" destId="{90B2DF0E-08F1-4927-8EF2-42D525BBD81C}" srcOrd="9" destOrd="0" presId="urn:microsoft.com/office/officeart/2008/layout/VerticalCurvedList"/>
    <dgm:cxn modelId="{C7FBE423-6C8C-42FA-8D69-17E9BCCEE3BA}" type="presParOf" srcId="{974880F6-F222-428D-9CC7-AE8C0772A32E}" destId="{DB273E5F-6985-407C-BB1E-51F075582AAD}" srcOrd="10" destOrd="0" presId="urn:microsoft.com/office/officeart/2008/layout/VerticalCurvedList"/>
    <dgm:cxn modelId="{AA856818-53D4-4C44-9610-EE44348B6EC8}" type="presParOf" srcId="{DB273E5F-6985-407C-BB1E-51F075582AAD}" destId="{F60B359F-B275-4031-9E2E-EF23DE61D1D6}" srcOrd="0" destOrd="0" presId="urn:microsoft.com/office/officeart/2008/layout/VerticalCurvedList"/>
    <dgm:cxn modelId="{A19A23EF-B935-4722-83F6-99244BFE399A}" type="presParOf" srcId="{974880F6-F222-428D-9CC7-AE8C0772A32E}" destId="{A366BEE7-7E77-4E30-973F-AAF3A71CB864}" srcOrd="11" destOrd="0" presId="urn:microsoft.com/office/officeart/2008/layout/VerticalCurvedList"/>
    <dgm:cxn modelId="{170BF092-1E2F-4717-BE90-162261CB1853}" type="presParOf" srcId="{974880F6-F222-428D-9CC7-AE8C0772A32E}" destId="{31291F95-A951-44B9-8A4F-E1AB99D4A9E4}" srcOrd="12" destOrd="0" presId="urn:microsoft.com/office/officeart/2008/layout/VerticalCurvedList"/>
    <dgm:cxn modelId="{4F8A4FCB-2988-42FF-912D-083F26C6071B}" type="presParOf" srcId="{31291F95-A951-44B9-8A4F-E1AB99D4A9E4}" destId="{CF1A66C5-71FA-4D33-98BC-6B3126F2A05B}" srcOrd="0" destOrd="0" presId="urn:microsoft.com/office/officeart/2008/layout/VerticalCurve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B64014E-15A2-4408-A490-478CEF3B7C68}" type="doc">
      <dgm:prSet loTypeId="urn:microsoft.com/office/officeart/2005/8/layout/orgChart1" loCatId="hierarchy" qsTypeId="urn:microsoft.com/office/officeart/2005/8/quickstyle/3d6" qsCatId="3D" csTypeId="urn:microsoft.com/office/officeart/2005/8/colors/accent1_2" csCatId="accent1" phldr="1"/>
      <dgm:spPr/>
      <dgm:t>
        <a:bodyPr/>
        <a:lstStyle/>
        <a:p>
          <a:endParaRPr lang="zh-CN" altLang="en-US"/>
        </a:p>
      </dgm:t>
    </dgm:pt>
    <dgm:pt modelId="{3B83FC9E-3E96-4FE6-BAE4-50AB26B9E32B}">
      <dgm:prSet phldrT="[文本]"/>
      <dgm:spPr/>
      <dgm:t>
        <a:bodyPr/>
        <a:lstStyle/>
        <a:p>
          <a:r>
            <a:rPr lang="en-US" altLang="zh-CN" dirty="0" err="1" smtClean="0"/>
            <a:t>OpenCL</a:t>
          </a:r>
          <a:endParaRPr lang="zh-CN" altLang="en-US" dirty="0"/>
        </a:p>
      </dgm:t>
    </dgm:pt>
    <dgm:pt modelId="{E4780DA7-15E9-4E07-9003-A5A14DB8375F}" type="parTrans" cxnId="{2DA55C58-CE87-4AF8-9A12-486B571D0584}">
      <dgm:prSet/>
      <dgm:spPr/>
      <dgm:t>
        <a:bodyPr/>
        <a:lstStyle/>
        <a:p>
          <a:endParaRPr lang="zh-CN" altLang="en-US"/>
        </a:p>
      </dgm:t>
    </dgm:pt>
    <dgm:pt modelId="{3B81DBA4-0C01-49BD-B51F-57C47548C758}" type="sibTrans" cxnId="{2DA55C58-CE87-4AF8-9A12-486B571D0584}">
      <dgm:prSet/>
      <dgm:spPr/>
      <dgm:t>
        <a:bodyPr/>
        <a:lstStyle/>
        <a:p>
          <a:endParaRPr lang="zh-CN" altLang="en-US"/>
        </a:p>
      </dgm:t>
    </dgm:pt>
    <dgm:pt modelId="{99DCDD22-CC03-4309-A5FB-CD8C851196A9}">
      <dgm:prSet phldrT="[文本]"/>
      <dgm:spPr>
        <a:solidFill>
          <a:schemeClr val="accent6"/>
        </a:solidFill>
      </dgm:spPr>
      <dgm:t>
        <a:bodyPr/>
        <a:lstStyle/>
        <a:p>
          <a:r>
            <a:rPr lang="en-US" altLang="zh-CN" dirty="0" smtClean="0"/>
            <a:t>CPU</a:t>
          </a:r>
          <a:endParaRPr lang="zh-CN" altLang="en-US" dirty="0"/>
        </a:p>
      </dgm:t>
    </dgm:pt>
    <dgm:pt modelId="{385774A0-0190-47D1-BDDB-53649F24FA8E}" type="parTrans" cxnId="{5C5AC321-02D8-43F4-B827-6EC1A57C82A6}">
      <dgm:prSet/>
      <dgm:spPr/>
      <dgm:t>
        <a:bodyPr/>
        <a:lstStyle/>
        <a:p>
          <a:endParaRPr lang="zh-CN" altLang="en-US"/>
        </a:p>
      </dgm:t>
    </dgm:pt>
    <dgm:pt modelId="{8D62A8F7-7160-49AE-8341-6186F287D8D2}" type="sibTrans" cxnId="{5C5AC321-02D8-43F4-B827-6EC1A57C82A6}">
      <dgm:prSet/>
      <dgm:spPr/>
      <dgm:t>
        <a:bodyPr/>
        <a:lstStyle/>
        <a:p>
          <a:endParaRPr lang="zh-CN" altLang="en-US"/>
        </a:p>
      </dgm:t>
    </dgm:pt>
    <dgm:pt modelId="{B93A23B7-91C1-4CA5-849F-CB03A3822982}">
      <dgm:prSet phldrT="[文本]"/>
      <dgm:spPr>
        <a:solidFill>
          <a:schemeClr val="accent6"/>
        </a:solidFill>
      </dgm:spPr>
      <dgm:t>
        <a:bodyPr/>
        <a:lstStyle/>
        <a:p>
          <a:r>
            <a:rPr lang="en-US" altLang="zh-CN" dirty="0" smtClean="0"/>
            <a:t>GPU</a:t>
          </a:r>
          <a:endParaRPr lang="zh-CN" altLang="en-US" dirty="0"/>
        </a:p>
      </dgm:t>
    </dgm:pt>
    <dgm:pt modelId="{1E11B812-D5AE-42A0-95A5-DC0D8970301D}" type="parTrans" cxnId="{3863E549-1EE5-4CCE-BE35-A63B09284588}">
      <dgm:prSet/>
      <dgm:spPr/>
      <dgm:t>
        <a:bodyPr/>
        <a:lstStyle/>
        <a:p>
          <a:endParaRPr lang="zh-CN" altLang="en-US"/>
        </a:p>
      </dgm:t>
    </dgm:pt>
    <dgm:pt modelId="{29968CB0-775A-4B76-B699-6017C648E937}" type="sibTrans" cxnId="{3863E549-1EE5-4CCE-BE35-A63B09284588}">
      <dgm:prSet/>
      <dgm:spPr/>
      <dgm:t>
        <a:bodyPr/>
        <a:lstStyle/>
        <a:p>
          <a:endParaRPr lang="zh-CN" altLang="en-US"/>
        </a:p>
      </dgm:t>
    </dgm:pt>
    <dgm:pt modelId="{8A10A34E-DC8A-4EF7-9A93-203A12A485AC}" type="pres">
      <dgm:prSet presAssocID="{DB64014E-15A2-4408-A490-478CEF3B7C68}" presName="hierChild1" presStyleCnt="0">
        <dgm:presLayoutVars>
          <dgm:orgChart val="1"/>
          <dgm:chPref val="1"/>
          <dgm:dir/>
          <dgm:animOne val="branch"/>
          <dgm:animLvl val="lvl"/>
          <dgm:resizeHandles/>
        </dgm:presLayoutVars>
      </dgm:prSet>
      <dgm:spPr/>
      <dgm:t>
        <a:bodyPr/>
        <a:lstStyle/>
        <a:p>
          <a:endParaRPr lang="zh-CN" altLang="en-US"/>
        </a:p>
      </dgm:t>
    </dgm:pt>
    <dgm:pt modelId="{87079D47-0926-44A2-A89D-6A93E428471D}" type="pres">
      <dgm:prSet presAssocID="{3B83FC9E-3E96-4FE6-BAE4-50AB26B9E32B}" presName="hierRoot1" presStyleCnt="0">
        <dgm:presLayoutVars>
          <dgm:hierBranch val="init"/>
        </dgm:presLayoutVars>
      </dgm:prSet>
      <dgm:spPr/>
    </dgm:pt>
    <dgm:pt modelId="{D5B7CAED-265A-4559-BF19-F88C7D9A0C05}" type="pres">
      <dgm:prSet presAssocID="{3B83FC9E-3E96-4FE6-BAE4-50AB26B9E32B}" presName="rootComposite1" presStyleCnt="0"/>
      <dgm:spPr/>
    </dgm:pt>
    <dgm:pt modelId="{F4566140-65C6-4EB7-8765-6FFDC18A823A}" type="pres">
      <dgm:prSet presAssocID="{3B83FC9E-3E96-4FE6-BAE4-50AB26B9E32B}" presName="rootText1" presStyleLbl="node0" presStyleIdx="0" presStyleCnt="1">
        <dgm:presLayoutVars>
          <dgm:chPref val="3"/>
        </dgm:presLayoutVars>
      </dgm:prSet>
      <dgm:spPr/>
      <dgm:t>
        <a:bodyPr/>
        <a:lstStyle/>
        <a:p>
          <a:endParaRPr lang="zh-CN" altLang="en-US"/>
        </a:p>
      </dgm:t>
    </dgm:pt>
    <dgm:pt modelId="{0B48D768-7778-4E80-B16C-D559CDC60331}" type="pres">
      <dgm:prSet presAssocID="{3B83FC9E-3E96-4FE6-BAE4-50AB26B9E32B}" presName="rootConnector1" presStyleLbl="node1" presStyleIdx="0" presStyleCnt="0"/>
      <dgm:spPr/>
      <dgm:t>
        <a:bodyPr/>
        <a:lstStyle/>
        <a:p>
          <a:endParaRPr lang="zh-CN" altLang="en-US"/>
        </a:p>
      </dgm:t>
    </dgm:pt>
    <dgm:pt modelId="{DD43DEE0-87C4-4C48-82CA-01B2F09A523E}" type="pres">
      <dgm:prSet presAssocID="{3B83FC9E-3E96-4FE6-BAE4-50AB26B9E32B}" presName="hierChild2" presStyleCnt="0"/>
      <dgm:spPr/>
    </dgm:pt>
    <dgm:pt modelId="{CBB68E28-384D-4809-9BFB-4CA1716D517A}" type="pres">
      <dgm:prSet presAssocID="{385774A0-0190-47D1-BDDB-53649F24FA8E}" presName="Name37" presStyleLbl="parChTrans1D2" presStyleIdx="0" presStyleCnt="2"/>
      <dgm:spPr/>
      <dgm:t>
        <a:bodyPr/>
        <a:lstStyle/>
        <a:p>
          <a:endParaRPr lang="zh-CN" altLang="en-US"/>
        </a:p>
      </dgm:t>
    </dgm:pt>
    <dgm:pt modelId="{354B2047-9014-4B9A-8483-6969A7218D4A}" type="pres">
      <dgm:prSet presAssocID="{99DCDD22-CC03-4309-A5FB-CD8C851196A9}" presName="hierRoot2" presStyleCnt="0">
        <dgm:presLayoutVars>
          <dgm:hierBranch val="init"/>
        </dgm:presLayoutVars>
      </dgm:prSet>
      <dgm:spPr/>
    </dgm:pt>
    <dgm:pt modelId="{3FBCC90E-6FEC-489D-9C52-3C232E890EEA}" type="pres">
      <dgm:prSet presAssocID="{99DCDD22-CC03-4309-A5FB-CD8C851196A9}" presName="rootComposite" presStyleCnt="0"/>
      <dgm:spPr/>
    </dgm:pt>
    <dgm:pt modelId="{A4966997-201C-496F-9B20-0CEB13CB63C2}" type="pres">
      <dgm:prSet presAssocID="{99DCDD22-CC03-4309-A5FB-CD8C851196A9}" presName="rootText" presStyleLbl="node2" presStyleIdx="0" presStyleCnt="2" custLinFactNeighborX="-42366">
        <dgm:presLayoutVars>
          <dgm:chPref val="3"/>
        </dgm:presLayoutVars>
      </dgm:prSet>
      <dgm:spPr/>
      <dgm:t>
        <a:bodyPr/>
        <a:lstStyle/>
        <a:p>
          <a:endParaRPr lang="zh-CN" altLang="en-US"/>
        </a:p>
      </dgm:t>
    </dgm:pt>
    <dgm:pt modelId="{7589F387-0C99-41C2-84C0-A3B419AF4356}" type="pres">
      <dgm:prSet presAssocID="{99DCDD22-CC03-4309-A5FB-CD8C851196A9}" presName="rootConnector" presStyleLbl="node2" presStyleIdx="0" presStyleCnt="2"/>
      <dgm:spPr/>
      <dgm:t>
        <a:bodyPr/>
        <a:lstStyle/>
        <a:p>
          <a:endParaRPr lang="zh-CN" altLang="en-US"/>
        </a:p>
      </dgm:t>
    </dgm:pt>
    <dgm:pt modelId="{7F7FC7FD-103E-4A4F-8B5C-6414A1DD441D}" type="pres">
      <dgm:prSet presAssocID="{99DCDD22-CC03-4309-A5FB-CD8C851196A9}" presName="hierChild4" presStyleCnt="0"/>
      <dgm:spPr/>
    </dgm:pt>
    <dgm:pt modelId="{3DA5A384-8F70-413E-A816-DF8AD420B14F}" type="pres">
      <dgm:prSet presAssocID="{99DCDD22-CC03-4309-A5FB-CD8C851196A9}" presName="hierChild5" presStyleCnt="0"/>
      <dgm:spPr/>
    </dgm:pt>
    <dgm:pt modelId="{2C6BE8BF-F7C8-4821-B037-187EB0E00572}" type="pres">
      <dgm:prSet presAssocID="{1E11B812-D5AE-42A0-95A5-DC0D8970301D}" presName="Name37" presStyleLbl="parChTrans1D2" presStyleIdx="1" presStyleCnt="2"/>
      <dgm:spPr/>
      <dgm:t>
        <a:bodyPr/>
        <a:lstStyle/>
        <a:p>
          <a:endParaRPr lang="zh-CN" altLang="en-US"/>
        </a:p>
      </dgm:t>
    </dgm:pt>
    <dgm:pt modelId="{FF684FE2-BB2A-4F01-86F3-BD0278A4EBB7}" type="pres">
      <dgm:prSet presAssocID="{B93A23B7-91C1-4CA5-849F-CB03A3822982}" presName="hierRoot2" presStyleCnt="0">
        <dgm:presLayoutVars>
          <dgm:hierBranch val="init"/>
        </dgm:presLayoutVars>
      </dgm:prSet>
      <dgm:spPr/>
    </dgm:pt>
    <dgm:pt modelId="{6EC434CB-96DA-4043-887C-D51D168DDAB6}" type="pres">
      <dgm:prSet presAssocID="{B93A23B7-91C1-4CA5-849F-CB03A3822982}" presName="rootComposite" presStyleCnt="0"/>
      <dgm:spPr/>
    </dgm:pt>
    <dgm:pt modelId="{DC9ECAD4-66DE-4AFE-839D-47F739FB5F75}" type="pres">
      <dgm:prSet presAssocID="{B93A23B7-91C1-4CA5-849F-CB03A3822982}" presName="rootText" presStyleLbl="node2" presStyleIdx="1" presStyleCnt="2" custLinFactNeighborX="49220">
        <dgm:presLayoutVars>
          <dgm:chPref val="3"/>
        </dgm:presLayoutVars>
      </dgm:prSet>
      <dgm:spPr/>
      <dgm:t>
        <a:bodyPr/>
        <a:lstStyle/>
        <a:p>
          <a:endParaRPr lang="zh-CN" altLang="en-US"/>
        </a:p>
      </dgm:t>
    </dgm:pt>
    <dgm:pt modelId="{B3838D78-4785-4191-9512-85F99A5F342B}" type="pres">
      <dgm:prSet presAssocID="{B93A23B7-91C1-4CA5-849F-CB03A3822982}" presName="rootConnector" presStyleLbl="node2" presStyleIdx="1" presStyleCnt="2"/>
      <dgm:spPr/>
      <dgm:t>
        <a:bodyPr/>
        <a:lstStyle/>
        <a:p>
          <a:endParaRPr lang="zh-CN" altLang="en-US"/>
        </a:p>
      </dgm:t>
    </dgm:pt>
    <dgm:pt modelId="{49C56A19-5EEB-408D-B7B0-87A09D2D9DE9}" type="pres">
      <dgm:prSet presAssocID="{B93A23B7-91C1-4CA5-849F-CB03A3822982}" presName="hierChild4" presStyleCnt="0"/>
      <dgm:spPr/>
    </dgm:pt>
    <dgm:pt modelId="{195EB976-6396-461F-BAD8-1ED453EDEAC9}" type="pres">
      <dgm:prSet presAssocID="{B93A23B7-91C1-4CA5-849F-CB03A3822982}" presName="hierChild5" presStyleCnt="0"/>
      <dgm:spPr/>
    </dgm:pt>
    <dgm:pt modelId="{B5E04E4A-77B0-48D5-AFE3-B3DD12CEFA88}" type="pres">
      <dgm:prSet presAssocID="{3B83FC9E-3E96-4FE6-BAE4-50AB26B9E32B}" presName="hierChild3" presStyleCnt="0"/>
      <dgm:spPr/>
    </dgm:pt>
  </dgm:ptLst>
  <dgm:cxnLst>
    <dgm:cxn modelId="{0A94B0FE-2C24-4B3E-8E70-E1F5DB7E3327}" type="presOf" srcId="{99DCDD22-CC03-4309-A5FB-CD8C851196A9}" destId="{A4966997-201C-496F-9B20-0CEB13CB63C2}" srcOrd="0" destOrd="0" presId="urn:microsoft.com/office/officeart/2005/8/layout/orgChart1"/>
    <dgm:cxn modelId="{B1F23AC1-3374-4A09-B1B4-D57054F6F6F1}" type="presOf" srcId="{385774A0-0190-47D1-BDDB-53649F24FA8E}" destId="{CBB68E28-384D-4809-9BFB-4CA1716D517A}" srcOrd="0" destOrd="0" presId="urn:microsoft.com/office/officeart/2005/8/layout/orgChart1"/>
    <dgm:cxn modelId="{7DC97210-FA9B-44DF-9D2A-77DB91B305D4}" type="presOf" srcId="{1E11B812-D5AE-42A0-95A5-DC0D8970301D}" destId="{2C6BE8BF-F7C8-4821-B037-187EB0E00572}" srcOrd="0" destOrd="0" presId="urn:microsoft.com/office/officeart/2005/8/layout/orgChart1"/>
    <dgm:cxn modelId="{1154B3A7-C227-4EC7-822C-665D838B17D9}" type="presOf" srcId="{B93A23B7-91C1-4CA5-849F-CB03A3822982}" destId="{B3838D78-4785-4191-9512-85F99A5F342B}" srcOrd="1" destOrd="0" presId="urn:microsoft.com/office/officeart/2005/8/layout/orgChart1"/>
    <dgm:cxn modelId="{71E48CCD-0896-42C7-B67E-5ACFC0D10843}" type="presOf" srcId="{99DCDD22-CC03-4309-A5FB-CD8C851196A9}" destId="{7589F387-0C99-41C2-84C0-A3B419AF4356}" srcOrd="1" destOrd="0" presId="urn:microsoft.com/office/officeart/2005/8/layout/orgChart1"/>
    <dgm:cxn modelId="{FF1B35AF-B530-4A88-9465-6761F05AB9BB}" type="presOf" srcId="{DB64014E-15A2-4408-A490-478CEF3B7C68}" destId="{8A10A34E-DC8A-4EF7-9A93-203A12A485AC}" srcOrd="0" destOrd="0" presId="urn:microsoft.com/office/officeart/2005/8/layout/orgChart1"/>
    <dgm:cxn modelId="{2DA55C58-CE87-4AF8-9A12-486B571D0584}" srcId="{DB64014E-15A2-4408-A490-478CEF3B7C68}" destId="{3B83FC9E-3E96-4FE6-BAE4-50AB26B9E32B}" srcOrd="0" destOrd="0" parTransId="{E4780DA7-15E9-4E07-9003-A5A14DB8375F}" sibTransId="{3B81DBA4-0C01-49BD-B51F-57C47548C758}"/>
    <dgm:cxn modelId="{9C5DCEC3-3C59-4514-9A1E-C4894BC6E6C0}" type="presOf" srcId="{B93A23B7-91C1-4CA5-849F-CB03A3822982}" destId="{DC9ECAD4-66DE-4AFE-839D-47F739FB5F75}" srcOrd="0" destOrd="0" presId="urn:microsoft.com/office/officeart/2005/8/layout/orgChart1"/>
    <dgm:cxn modelId="{5C5AC321-02D8-43F4-B827-6EC1A57C82A6}" srcId="{3B83FC9E-3E96-4FE6-BAE4-50AB26B9E32B}" destId="{99DCDD22-CC03-4309-A5FB-CD8C851196A9}" srcOrd="0" destOrd="0" parTransId="{385774A0-0190-47D1-BDDB-53649F24FA8E}" sibTransId="{8D62A8F7-7160-49AE-8341-6186F287D8D2}"/>
    <dgm:cxn modelId="{0D7D2DA3-72DE-4462-BB81-070BBF925318}" type="presOf" srcId="{3B83FC9E-3E96-4FE6-BAE4-50AB26B9E32B}" destId="{F4566140-65C6-4EB7-8765-6FFDC18A823A}" srcOrd="0" destOrd="0" presId="urn:microsoft.com/office/officeart/2005/8/layout/orgChart1"/>
    <dgm:cxn modelId="{E80EA486-25F1-4474-B57C-0FA98B115782}" type="presOf" srcId="{3B83FC9E-3E96-4FE6-BAE4-50AB26B9E32B}" destId="{0B48D768-7778-4E80-B16C-D559CDC60331}" srcOrd="1" destOrd="0" presId="urn:microsoft.com/office/officeart/2005/8/layout/orgChart1"/>
    <dgm:cxn modelId="{3863E549-1EE5-4CCE-BE35-A63B09284588}" srcId="{3B83FC9E-3E96-4FE6-BAE4-50AB26B9E32B}" destId="{B93A23B7-91C1-4CA5-849F-CB03A3822982}" srcOrd="1" destOrd="0" parTransId="{1E11B812-D5AE-42A0-95A5-DC0D8970301D}" sibTransId="{29968CB0-775A-4B76-B699-6017C648E937}"/>
    <dgm:cxn modelId="{9D5F1D37-563A-4AFB-8B4F-64D3EF020774}" type="presParOf" srcId="{8A10A34E-DC8A-4EF7-9A93-203A12A485AC}" destId="{87079D47-0926-44A2-A89D-6A93E428471D}" srcOrd="0" destOrd="0" presId="urn:microsoft.com/office/officeart/2005/8/layout/orgChart1"/>
    <dgm:cxn modelId="{82B143AA-0B58-4B81-90A9-8EF5E17041D1}" type="presParOf" srcId="{87079D47-0926-44A2-A89D-6A93E428471D}" destId="{D5B7CAED-265A-4559-BF19-F88C7D9A0C05}" srcOrd="0" destOrd="0" presId="urn:microsoft.com/office/officeart/2005/8/layout/orgChart1"/>
    <dgm:cxn modelId="{4B674777-075A-49BC-AB52-31014B0800A6}" type="presParOf" srcId="{D5B7CAED-265A-4559-BF19-F88C7D9A0C05}" destId="{F4566140-65C6-4EB7-8765-6FFDC18A823A}" srcOrd="0" destOrd="0" presId="urn:microsoft.com/office/officeart/2005/8/layout/orgChart1"/>
    <dgm:cxn modelId="{6F379E57-3D80-4E18-95B8-A3984397DBC7}" type="presParOf" srcId="{D5B7CAED-265A-4559-BF19-F88C7D9A0C05}" destId="{0B48D768-7778-4E80-B16C-D559CDC60331}" srcOrd="1" destOrd="0" presId="urn:microsoft.com/office/officeart/2005/8/layout/orgChart1"/>
    <dgm:cxn modelId="{FB85772A-EAA7-4409-81EF-4E2FC6240F9E}" type="presParOf" srcId="{87079D47-0926-44A2-A89D-6A93E428471D}" destId="{DD43DEE0-87C4-4C48-82CA-01B2F09A523E}" srcOrd="1" destOrd="0" presId="urn:microsoft.com/office/officeart/2005/8/layout/orgChart1"/>
    <dgm:cxn modelId="{168BBA93-39B0-4246-A074-30C3474CD12D}" type="presParOf" srcId="{DD43DEE0-87C4-4C48-82CA-01B2F09A523E}" destId="{CBB68E28-384D-4809-9BFB-4CA1716D517A}" srcOrd="0" destOrd="0" presId="urn:microsoft.com/office/officeart/2005/8/layout/orgChart1"/>
    <dgm:cxn modelId="{6B819360-B6C2-4F3A-819B-C7485CFDE01D}" type="presParOf" srcId="{DD43DEE0-87C4-4C48-82CA-01B2F09A523E}" destId="{354B2047-9014-4B9A-8483-6969A7218D4A}" srcOrd="1" destOrd="0" presId="urn:microsoft.com/office/officeart/2005/8/layout/orgChart1"/>
    <dgm:cxn modelId="{66A0655E-1693-4D54-A6D1-D56347E9783A}" type="presParOf" srcId="{354B2047-9014-4B9A-8483-6969A7218D4A}" destId="{3FBCC90E-6FEC-489D-9C52-3C232E890EEA}" srcOrd="0" destOrd="0" presId="urn:microsoft.com/office/officeart/2005/8/layout/orgChart1"/>
    <dgm:cxn modelId="{8024F4C4-D738-4C2E-885A-3A2A92F74B51}" type="presParOf" srcId="{3FBCC90E-6FEC-489D-9C52-3C232E890EEA}" destId="{A4966997-201C-496F-9B20-0CEB13CB63C2}" srcOrd="0" destOrd="0" presId="urn:microsoft.com/office/officeart/2005/8/layout/orgChart1"/>
    <dgm:cxn modelId="{41AA87F8-1016-40E8-B57A-ADE220AA8B1D}" type="presParOf" srcId="{3FBCC90E-6FEC-489D-9C52-3C232E890EEA}" destId="{7589F387-0C99-41C2-84C0-A3B419AF4356}" srcOrd="1" destOrd="0" presId="urn:microsoft.com/office/officeart/2005/8/layout/orgChart1"/>
    <dgm:cxn modelId="{E0A341DF-66E4-46D0-9B72-C2B84E459F8C}" type="presParOf" srcId="{354B2047-9014-4B9A-8483-6969A7218D4A}" destId="{7F7FC7FD-103E-4A4F-8B5C-6414A1DD441D}" srcOrd="1" destOrd="0" presId="urn:microsoft.com/office/officeart/2005/8/layout/orgChart1"/>
    <dgm:cxn modelId="{FAF466A6-E78C-402E-ADD1-C2E4EB151317}" type="presParOf" srcId="{354B2047-9014-4B9A-8483-6969A7218D4A}" destId="{3DA5A384-8F70-413E-A816-DF8AD420B14F}" srcOrd="2" destOrd="0" presId="urn:microsoft.com/office/officeart/2005/8/layout/orgChart1"/>
    <dgm:cxn modelId="{9EBD8DE3-1D86-47D2-B71A-FBB7372C882F}" type="presParOf" srcId="{DD43DEE0-87C4-4C48-82CA-01B2F09A523E}" destId="{2C6BE8BF-F7C8-4821-B037-187EB0E00572}" srcOrd="2" destOrd="0" presId="urn:microsoft.com/office/officeart/2005/8/layout/orgChart1"/>
    <dgm:cxn modelId="{B9CEDC66-7D9A-4CB0-B5D8-7CE0E45A9D31}" type="presParOf" srcId="{DD43DEE0-87C4-4C48-82CA-01B2F09A523E}" destId="{FF684FE2-BB2A-4F01-86F3-BD0278A4EBB7}" srcOrd="3" destOrd="0" presId="urn:microsoft.com/office/officeart/2005/8/layout/orgChart1"/>
    <dgm:cxn modelId="{303498D2-474D-4F60-8443-00E5D7B041CD}" type="presParOf" srcId="{FF684FE2-BB2A-4F01-86F3-BD0278A4EBB7}" destId="{6EC434CB-96DA-4043-887C-D51D168DDAB6}" srcOrd="0" destOrd="0" presId="urn:microsoft.com/office/officeart/2005/8/layout/orgChart1"/>
    <dgm:cxn modelId="{6AC12C3D-1731-4F5B-93BC-E76983C0F549}" type="presParOf" srcId="{6EC434CB-96DA-4043-887C-D51D168DDAB6}" destId="{DC9ECAD4-66DE-4AFE-839D-47F739FB5F75}" srcOrd="0" destOrd="0" presId="urn:microsoft.com/office/officeart/2005/8/layout/orgChart1"/>
    <dgm:cxn modelId="{97384C28-D497-4409-B3F0-500442A48811}" type="presParOf" srcId="{6EC434CB-96DA-4043-887C-D51D168DDAB6}" destId="{B3838D78-4785-4191-9512-85F99A5F342B}" srcOrd="1" destOrd="0" presId="urn:microsoft.com/office/officeart/2005/8/layout/orgChart1"/>
    <dgm:cxn modelId="{457D0D0A-E116-4B84-BBE2-D6C4A22DEC88}" type="presParOf" srcId="{FF684FE2-BB2A-4F01-86F3-BD0278A4EBB7}" destId="{49C56A19-5EEB-408D-B7B0-87A09D2D9DE9}" srcOrd="1" destOrd="0" presId="urn:microsoft.com/office/officeart/2005/8/layout/orgChart1"/>
    <dgm:cxn modelId="{55D3CA95-218A-4B78-8A54-7B76E59F59F4}" type="presParOf" srcId="{FF684FE2-BB2A-4F01-86F3-BD0278A4EBB7}" destId="{195EB976-6396-461F-BAD8-1ED453EDEAC9}" srcOrd="2" destOrd="0" presId="urn:microsoft.com/office/officeart/2005/8/layout/orgChart1"/>
    <dgm:cxn modelId="{A9FD2263-56D1-4EFA-B86F-2D1F923983BD}" type="presParOf" srcId="{87079D47-0926-44A2-A89D-6A93E428471D}" destId="{B5E04E4A-77B0-48D5-AFE3-B3DD12CEFA88}" srcOrd="2" destOrd="0" presId="urn:microsoft.com/office/officeart/2005/8/layout/orgChar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56C3EA0-F080-48F3-8E2D-A5DAEB86860A}" type="doc">
      <dgm:prSet loTypeId="urn:microsoft.com/office/officeart/2005/8/layout/hList2#1" loCatId="list" qsTypeId="urn:microsoft.com/office/officeart/2005/8/quickstyle/3d5" qsCatId="3D" csTypeId="urn:microsoft.com/office/officeart/2005/8/colors/accent1_2" csCatId="accent1" phldr="1"/>
      <dgm:spPr/>
      <dgm:t>
        <a:bodyPr/>
        <a:lstStyle/>
        <a:p>
          <a:endParaRPr lang="zh-CN" altLang="en-US"/>
        </a:p>
      </dgm:t>
    </dgm:pt>
    <dgm:pt modelId="{6C32AAFA-2D2F-4006-8E5E-8210F6EF3914}">
      <dgm:prSet phldrT="[文本]" phldr="1"/>
      <dgm:spPr/>
      <dgm:t>
        <a:bodyPr/>
        <a:lstStyle/>
        <a:p>
          <a:endParaRPr lang="zh-CN" altLang="en-US"/>
        </a:p>
      </dgm:t>
    </dgm:pt>
    <dgm:pt modelId="{28D9D51C-4615-4CAB-8835-93FA5A3AB14D}" type="parTrans" cxnId="{06B913E4-5D64-48A2-967B-545CC2E9AB15}">
      <dgm:prSet/>
      <dgm:spPr/>
      <dgm:t>
        <a:bodyPr/>
        <a:lstStyle/>
        <a:p>
          <a:endParaRPr lang="zh-CN" altLang="en-US"/>
        </a:p>
      </dgm:t>
    </dgm:pt>
    <dgm:pt modelId="{C5127C15-527B-4BDA-82F2-C2A40BFB37FC}" type="sibTrans" cxnId="{06B913E4-5D64-48A2-967B-545CC2E9AB15}">
      <dgm:prSet/>
      <dgm:spPr/>
      <dgm:t>
        <a:bodyPr/>
        <a:lstStyle/>
        <a:p>
          <a:endParaRPr lang="zh-CN" altLang="en-US"/>
        </a:p>
      </dgm:t>
    </dgm:pt>
    <dgm:pt modelId="{0A874C8F-9765-4E6E-B7EC-8302022032C8}">
      <dgm:prSet phldrT="[文本]"/>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path path="circle">
            <a:fillToRect l="50000" t="50000" r="50000" b="50000"/>
          </a:path>
          <a:tileRect/>
        </a:gradFill>
      </dgm:spPr>
      <dgm:t>
        <a:bodyPr/>
        <a:lstStyle/>
        <a:p>
          <a:r>
            <a:rPr lang="en-US" altLang="zh-CN" b="1" dirty="0" smtClean="0">
              <a:solidFill>
                <a:srgbClr val="FF9966"/>
              </a:solidFill>
              <a:effectLst>
                <a:outerShdw blurRad="38100" dist="38100" dir="2700000" algn="tl">
                  <a:srgbClr val="000000">
                    <a:alpha val="43137"/>
                  </a:srgbClr>
                </a:outerShdw>
              </a:effectLst>
              <a:latin typeface="+mj-lt"/>
            </a:rPr>
            <a:t>OMP</a:t>
          </a:r>
          <a:endParaRPr lang="zh-CN" altLang="en-US" b="1" dirty="0">
            <a:solidFill>
              <a:srgbClr val="FF9966"/>
            </a:solidFill>
            <a:effectLst>
              <a:outerShdw blurRad="38100" dist="38100" dir="2700000" algn="tl">
                <a:srgbClr val="000000">
                  <a:alpha val="43137"/>
                </a:srgbClr>
              </a:outerShdw>
            </a:effectLst>
            <a:latin typeface="+mj-lt"/>
          </a:endParaRPr>
        </a:p>
      </dgm:t>
    </dgm:pt>
    <dgm:pt modelId="{8DE1286D-D08A-416A-8856-FDC7870E1706}" type="parTrans" cxnId="{644B32B4-D5F5-4DF0-B137-9B200C98A73C}">
      <dgm:prSet/>
      <dgm:spPr/>
      <dgm:t>
        <a:bodyPr/>
        <a:lstStyle/>
        <a:p>
          <a:endParaRPr lang="zh-CN" altLang="en-US"/>
        </a:p>
      </dgm:t>
    </dgm:pt>
    <dgm:pt modelId="{713A1027-FBB7-4477-84EF-79101C917E95}" type="sibTrans" cxnId="{644B32B4-D5F5-4DF0-B137-9B200C98A73C}">
      <dgm:prSet/>
      <dgm:spPr/>
      <dgm:t>
        <a:bodyPr/>
        <a:lstStyle/>
        <a:p>
          <a:endParaRPr lang="zh-CN" altLang="en-US"/>
        </a:p>
      </dgm:t>
    </dgm:pt>
    <dgm:pt modelId="{280A51B8-9862-4333-9C79-8E3942D84E26}">
      <dgm:prSet phldrT="[文本]"/>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path path="circle">
            <a:fillToRect l="50000" t="50000" r="50000" b="50000"/>
          </a:path>
          <a:tileRect/>
        </a:gradFill>
      </dgm:spPr>
      <dgm:t>
        <a:bodyPr/>
        <a:lstStyle/>
        <a:p>
          <a:r>
            <a:rPr lang="en-US" altLang="zh-CN" b="1" dirty="0" smtClean="0">
              <a:solidFill>
                <a:srgbClr val="FF9966"/>
              </a:solidFill>
              <a:effectLst>
                <a:outerShdw blurRad="38100" dist="38100" dir="2700000" algn="tl">
                  <a:srgbClr val="000000">
                    <a:alpha val="43137"/>
                  </a:srgbClr>
                </a:outerShdw>
              </a:effectLst>
              <a:latin typeface="+mj-lt"/>
            </a:rPr>
            <a:t>SSE</a:t>
          </a:r>
          <a:endParaRPr lang="zh-CN" altLang="en-US" b="1" dirty="0">
            <a:solidFill>
              <a:srgbClr val="FF9966"/>
            </a:solidFill>
            <a:effectLst>
              <a:outerShdw blurRad="38100" dist="38100" dir="2700000" algn="tl">
                <a:srgbClr val="000000">
                  <a:alpha val="43137"/>
                </a:srgbClr>
              </a:outerShdw>
            </a:effectLst>
            <a:latin typeface="+mj-lt"/>
          </a:endParaRPr>
        </a:p>
      </dgm:t>
    </dgm:pt>
    <dgm:pt modelId="{1BEFDAF0-03B7-402F-8838-C1A76EF9056D}" type="parTrans" cxnId="{44B14C63-2AAC-48CA-975D-4E973B379308}">
      <dgm:prSet/>
      <dgm:spPr/>
      <dgm:t>
        <a:bodyPr/>
        <a:lstStyle/>
        <a:p>
          <a:endParaRPr lang="zh-CN" altLang="en-US"/>
        </a:p>
      </dgm:t>
    </dgm:pt>
    <dgm:pt modelId="{A59EC6D7-0E83-46FD-8BF3-04E69010FFB1}" type="sibTrans" cxnId="{44B14C63-2AAC-48CA-975D-4E973B379308}">
      <dgm:prSet/>
      <dgm:spPr/>
      <dgm:t>
        <a:bodyPr/>
        <a:lstStyle/>
        <a:p>
          <a:endParaRPr lang="zh-CN" altLang="en-US"/>
        </a:p>
      </dgm:t>
    </dgm:pt>
    <dgm:pt modelId="{5D18C717-A8F4-4DD0-8AC3-FDC4C0335BCA}">
      <dgm:prSet phldrT="[文本]" phldr="1"/>
      <dgm:spPr/>
      <dgm:t>
        <a:bodyPr/>
        <a:lstStyle/>
        <a:p>
          <a:endParaRPr lang="zh-CN" altLang="en-US"/>
        </a:p>
      </dgm:t>
    </dgm:pt>
    <dgm:pt modelId="{E63F439B-6F43-4A8E-A9AB-0E3A4BDF6079}" type="parTrans" cxnId="{04BF1E7F-61DD-4C72-8EC9-80948C6F2652}">
      <dgm:prSet/>
      <dgm:spPr/>
      <dgm:t>
        <a:bodyPr/>
        <a:lstStyle/>
        <a:p>
          <a:endParaRPr lang="zh-CN" altLang="en-US"/>
        </a:p>
      </dgm:t>
    </dgm:pt>
    <dgm:pt modelId="{7F97E5DF-A087-4A12-86D0-681CED25AA5A}" type="sibTrans" cxnId="{04BF1E7F-61DD-4C72-8EC9-80948C6F2652}">
      <dgm:prSet/>
      <dgm:spPr/>
      <dgm:t>
        <a:bodyPr/>
        <a:lstStyle/>
        <a:p>
          <a:endParaRPr lang="zh-CN" altLang="en-US"/>
        </a:p>
      </dgm:t>
    </dgm:pt>
    <dgm:pt modelId="{F19352AD-B956-4677-89B8-E6A5E8917F33}">
      <dgm:prSet phldrT="[文本]"/>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path path="circle">
            <a:fillToRect l="50000" t="50000" r="50000" b="50000"/>
          </a:path>
          <a:tileRect/>
        </a:gradFill>
      </dgm:spPr>
      <dgm:t>
        <a:bodyPr/>
        <a:lstStyle/>
        <a:p>
          <a:r>
            <a:rPr lang="en-US" altLang="zh-CN" b="1" dirty="0" smtClean="0">
              <a:solidFill>
                <a:srgbClr val="FF9966"/>
              </a:solidFill>
              <a:effectLst>
                <a:outerShdw blurRad="38100" dist="38100" dir="2700000" algn="tl">
                  <a:srgbClr val="000000">
                    <a:alpha val="43137"/>
                  </a:srgbClr>
                </a:outerShdw>
              </a:effectLst>
              <a:latin typeface="+mj-lt"/>
            </a:rPr>
            <a:t>TBB</a:t>
          </a:r>
          <a:endParaRPr lang="zh-CN" altLang="en-US" b="1" dirty="0">
            <a:solidFill>
              <a:srgbClr val="FF9966"/>
            </a:solidFill>
            <a:effectLst>
              <a:outerShdw blurRad="38100" dist="38100" dir="2700000" algn="tl">
                <a:srgbClr val="000000">
                  <a:alpha val="43137"/>
                </a:srgbClr>
              </a:outerShdw>
            </a:effectLst>
            <a:latin typeface="+mj-lt"/>
          </a:endParaRPr>
        </a:p>
      </dgm:t>
    </dgm:pt>
    <dgm:pt modelId="{7862B20B-5CD6-449B-8E3E-144B25889D1B}" type="parTrans" cxnId="{38652A92-C27D-4C20-BAD1-95180AF9989B}">
      <dgm:prSet/>
      <dgm:spPr/>
      <dgm:t>
        <a:bodyPr/>
        <a:lstStyle/>
        <a:p>
          <a:endParaRPr lang="zh-CN" altLang="en-US"/>
        </a:p>
      </dgm:t>
    </dgm:pt>
    <dgm:pt modelId="{F0BA0155-B1ED-48AD-982B-1CC259BF6FD6}" type="sibTrans" cxnId="{38652A92-C27D-4C20-BAD1-95180AF9989B}">
      <dgm:prSet/>
      <dgm:spPr/>
      <dgm:t>
        <a:bodyPr/>
        <a:lstStyle/>
        <a:p>
          <a:endParaRPr lang="zh-CN" altLang="en-US"/>
        </a:p>
      </dgm:t>
    </dgm:pt>
    <dgm:pt modelId="{94E49AE7-3FF9-4307-AA9E-4650E781E416}">
      <dgm:prSet phldrT="[文本]"/>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path path="circle">
            <a:fillToRect l="50000" t="50000" r="50000" b="50000"/>
          </a:path>
          <a:tileRect/>
        </a:gradFill>
      </dgm:spPr>
      <dgm:t>
        <a:bodyPr/>
        <a:lstStyle/>
        <a:p>
          <a:r>
            <a:rPr lang="en-US" altLang="zh-CN" b="1" dirty="0" smtClean="0">
              <a:solidFill>
                <a:srgbClr val="FF9966"/>
              </a:solidFill>
              <a:effectLst>
                <a:outerShdw blurRad="38100" dist="38100" dir="2700000" algn="tl">
                  <a:srgbClr val="000000">
                    <a:alpha val="43137"/>
                  </a:srgbClr>
                </a:outerShdw>
              </a:effectLst>
              <a:latin typeface="+mj-lt"/>
            </a:rPr>
            <a:t>AVX</a:t>
          </a:r>
          <a:endParaRPr lang="zh-CN" altLang="en-US" b="1" dirty="0">
            <a:solidFill>
              <a:srgbClr val="FF9966"/>
            </a:solidFill>
            <a:effectLst>
              <a:outerShdw blurRad="38100" dist="38100" dir="2700000" algn="tl">
                <a:srgbClr val="000000">
                  <a:alpha val="43137"/>
                </a:srgbClr>
              </a:outerShdw>
            </a:effectLst>
            <a:latin typeface="+mj-lt"/>
          </a:endParaRPr>
        </a:p>
      </dgm:t>
    </dgm:pt>
    <dgm:pt modelId="{513C3A2D-4F32-4DFA-AA06-D6CB71B97044}" type="parTrans" cxnId="{01012111-4891-4A1E-B301-54DEB220D22A}">
      <dgm:prSet/>
      <dgm:spPr/>
      <dgm:t>
        <a:bodyPr/>
        <a:lstStyle/>
        <a:p>
          <a:endParaRPr lang="zh-CN" altLang="en-US"/>
        </a:p>
      </dgm:t>
    </dgm:pt>
    <dgm:pt modelId="{58C3AB7F-44C1-43E0-AB04-5D50AEF0D5C9}" type="sibTrans" cxnId="{01012111-4891-4A1E-B301-54DEB220D22A}">
      <dgm:prSet/>
      <dgm:spPr/>
      <dgm:t>
        <a:bodyPr/>
        <a:lstStyle/>
        <a:p>
          <a:endParaRPr lang="zh-CN" altLang="en-US"/>
        </a:p>
      </dgm:t>
    </dgm:pt>
    <dgm:pt modelId="{F7E4EDE2-DEE3-4852-BE32-C9BCE14B0E90}" type="pres">
      <dgm:prSet presAssocID="{656C3EA0-F080-48F3-8E2D-A5DAEB86860A}" presName="linearFlow" presStyleCnt="0">
        <dgm:presLayoutVars>
          <dgm:dir/>
          <dgm:animLvl val="lvl"/>
          <dgm:resizeHandles/>
        </dgm:presLayoutVars>
      </dgm:prSet>
      <dgm:spPr/>
      <dgm:t>
        <a:bodyPr/>
        <a:lstStyle/>
        <a:p>
          <a:endParaRPr lang="zh-CN" altLang="en-US"/>
        </a:p>
      </dgm:t>
    </dgm:pt>
    <dgm:pt modelId="{10C62E88-4775-4447-8E2B-06B08DFB149E}" type="pres">
      <dgm:prSet presAssocID="{6C32AAFA-2D2F-4006-8E5E-8210F6EF3914}" presName="compositeNode" presStyleCnt="0">
        <dgm:presLayoutVars>
          <dgm:bulletEnabled val="1"/>
        </dgm:presLayoutVars>
      </dgm:prSet>
      <dgm:spPr/>
    </dgm:pt>
    <dgm:pt modelId="{0B591DB7-9F25-436D-8265-55C3EB367F6F}" type="pres">
      <dgm:prSet presAssocID="{6C32AAFA-2D2F-4006-8E5E-8210F6EF3914}" presName="image" presStyleLbl="fgImgPlace1" presStyleIdx="0" presStyleCnt="2" custFlipVert="1" custScaleX="19685" custScaleY="33858" custLinFactY="192281" custLinFactNeighborX="-44149" custLinFactNeighborY="200000"/>
      <dgm:spPr/>
    </dgm:pt>
    <dgm:pt modelId="{B2E27B60-78E6-4601-B9C8-948DE8338423}" type="pres">
      <dgm:prSet presAssocID="{6C32AAFA-2D2F-4006-8E5E-8210F6EF3914}" presName="childNode" presStyleLbl="node1" presStyleIdx="0" presStyleCnt="2" custLinFactNeighborX="-16304">
        <dgm:presLayoutVars>
          <dgm:bulletEnabled val="1"/>
        </dgm:presLayoutVars>
      </dgm:prSet>
      <dgm:spPr/>
      <dgm:t>
        <a:bodyPr/>
        <a:lstStyle/>
        <a:p>
          <a:endParaRPr lang="zh-CN" altLang="en-US"/>
        </a:p>
      </dgm:t>
    </dgm:pt>
    <dgm:pt modelId="{41BFEA00-1ECB-46B2-9CFC-570B4C3F57DB}" type="pres">
      <dgm:prSet presAssocID="{6C32AAFA-2D2F-4006-8E5E-8210F6EF3914}" presName="parentNode" presStyleLbl="revTx" presStyleIdx="0" presStyleCnt="2">
        <dgm:presLayoutVars>
          <dgm:chMax val="0"/>
          <dgm:bulletEnabled val="1"/>
        </dgm:presLayoutVars>
      </dgm:prSet>
      <dgm:spPr/>
      <dgm:t>
        <a:bodyPr/>
        <a:lstStyle/>
        <a:p>
          <a:endParaRPr lang="zh-CN" altLang="en-US"/>
        </a:p>
      </dgm:t>
    </dgm:pt>
    <dgm:pt modelId="{40680E5A-DBB8-4951-9C70-483F9B5B8A0C}" type="pres">
      <dgm:prSet presAssocID="{C5127C15-527B-4BDA-82F2-C2A40BFB37FC}" presName="sibTrans" presStyleCnt="0"/>
      <dgm:spPr/>
    </dgm:pt>
    <dgm:pt modelId="{B886CCF4-6355-4B8A-8783-C26BDE7CE4FF}" type="pres">
      <dgm:prSet presAssocID="{5D18C717-A8F4-4DD0-8AC3-FDC4C0335BCA}" presName="compositeNode" presStyleCnt="0">
        <dgm:presLayoutVars>
          <dgm:bulletEnabled val="1"/>
        </dgm:presLayoutVars>
      </dgm:prSet>
      <dgm:spPr/>
    </dgm:pt>
    <dgm:pt modelId="{1CE7A234-368F-4993-8670-0ED3915C93FC}" type="pres">
      <dgm:prSet presAssocID="{5D18C717-A8F4-4DD0-8AC3-FDC4C0335BCA}" presName="image" presStyleLbl="fgImgPlace1" presStyleIdx="1" presStyleCnt="2" custFlipVert="0" custFlipHor="1" custScaleX="8567" custScaleY="34269" custLinFactX="100000" custLinFactY="175438" custLinFactNeighborX="143943" custLinFactNeighborY="200000"/>
      <dgm:spPr/>
    </dgm:pt>
    <dgm:pt modelId="{E62182B9-6E04-4997-BCE6-65E40CCE476B}" type="pres">
      <dgm:prSet presAssocID="{5D18C717-A8F4-4DD0-8AC3-FDC4C0335BCA}" presName="childNode" presStyleLbl="node1" presStyleIdx="1" presStyleCnt="2" custLinFactNeighborX="-32765">
        <dgm:presLayoutVars>
          <dgm:bulletEnabled val="1"/>
        </dgm:presLayoutVars>
      </dgm:prSet>
      <dgm:spPr/>
      <dgm:t>
        <a:bodyPr/>
        <a:lstStyle/>
        <a:p>
          <a:endParaRPr lang="zh-CN" altLang="en-US"/>
        </a:p>
      </dgm:t>
    </dgm:pt>
    <dgm:pt modelId="{39F3EB54-C5B0-48CC-B0BB-2F2C9411F875}" type="pres">
      <dgm:prSet presAssocID="{5D18C717-A8F4-4DD0-8AC3-FDC4C0335BCA}" presName="parentNode" presStyleLbl="revTx" presStyleIdx="1" presStyleCnt="2">
        <dgm:presLayoutVars>
          <dgm:chMax val="0"/>
          <dgm:bulletEnabled val="1"/>
        </dgm:presLayoutVars>
      </dgm:prSet>
      <dgm:spPr/>
      <dgm:t>
        <a:bodyPr/>
        <a:lstStyle/>
        <a:p>
          <a:endParaRPr lang="zh-CN" altLang="en-US"/>
        </a:p>
      </dgm:t>
    </dgm:pt>
  </dgm:ptLst>
  <dgm:cxnLst>
    <dgm:cxn modelId="{A7DBEAE1-4555-4950-8A9C-937F76D09F3C}" type="presOf" srcId="{0A874C8F-9765-4E6E-B7EC-8302022032C8}" destId="{B2E27B60-78E6-4601-B9C8-948DE8338423}" srcOrd="0" destOrd="0" presId="urn:microsoft.com/office/officeart/2005/8/layout/hList2#1"/>
    <dgm:cxn modelId="{644B32B4-D5F5-4DF0-B137-9B200C98A73C}" srcId="{6C32AAFA-2D2F-4006-8E5E-8210F6EF3914}" destId="{0A874C8F-9765-4E6E-B7EC-8302022032C8}" srcOrd="0" destOrd="0" parTransId="{8DE1286D-D08A-416A-8856-FDC7870E1706}" sibTransId="{713A1027-FBB7-4477-84EF-79101C917E95}"/>
    <dgm:cxn modelId="{38652A92-C27D-4C20-BAD1-95180AF9989B}" srcId="{5D18C717-A8F4-4DD0-8AC3-FDC4C0335BCA}" destId="{F19352AD-B956-4677-89B8-E6A5E8917F33}" srcOrd="0" destOrd="0" parTransId="{7862B20B-5CD6-449B-8E3E-144B25889D1B}" sibTransId="{F0BA0155-B1ED-48AD-982B-1CC259BF6FD6}"/>
    <dgm:cxn modelId="{993C3EB9-0698-4E71-AEC4-356D09AB0465}" type="presOf" srcId="{94E49AE7-3FF9-4307-AA9E-4650E781E416}" destId="{E62182B9-6E04-4997-BCE6-65E40CCE476B}" srcOrd="0" destOrd="1" presId="urn:microsoft.com/office/officeart/2005/8/layout/hList2#1"/>
    <dgm:cxn modelId="{7BDD0EDD-5320-450A-954B-F8B7B8DC329B}" type="presOf" srcId="{5D18C717-A8F4-4DD0-8AC3-FDC4C0335BCA}" destId="{39F3EB54-C5B0-48CC-B0BB-2F2C9411F875}" srcOrd="0" destOrd="0" presId="urn:microsoft.com/office/officeart/2005/8/layout/hList2#1"/>
    <dgm:cxn modelId="{44B14C63-2AAC-48CA-975D-4E973B379308}" srcId="{6C32AAFA-2D2F-4006-8E5E-8210F6EF3914}" destId="{280A51B8-9862-4333-9C79-8E3942D84E26}" srcOrd="1" destOrd="0" parTransId="{1BEFDAF0-03B7-402F-8838-C1A76EF9056D}" sibTransId="{A59EC6D7-0E83-46FD-8BF3-04E69010FFB1}"/>
    <dgm:cxn modelId="{A64A9AD8-FCA5-4531-9052-F3885D6E472B}" type="presOf" srcId="{280A51B8-9862-4333-9C79-8E3942D84E26}" destId="{B2E27B60-78E6-4601-B9C8-948DE8338423}" srcOrd="0" destOrd="1" presId="urn:microsoft.com/office/officeart/2005/8/layout/hList2#1"/>
    <dgm:cxn modelId="{089C5432-2508-4338-91C3-049D31657EE2}" type="presOf" srcId="{656C3EA0-F080-48F3-8E2D-A5DAEB86860A}" destId="{F7E4EDE2-DEE3-4852-BE32-C9BCE14B0E90}" srcOrd="0" destOrd="0" presId="urn:microsoft.com/office/officeart/2005/8/layout/hList2#1"/>
    <dgm:cxn modelId="{01012111-4891-4A1E-B301-54DEB220D22A}" srcId="{5D18C717-A8F4-4DD0-8AC3-FDC4C0335BCA}" destId="{94E49AE7-3FF9-4307-AA9E-4650E781E416}" srcOrd="1" destOrd="0" parTransId="{513C3A2D-4F32-4DFA-AA06-D6CB71B97044}" sibTransId="{58C3AB7F-44C1-43E0-AB04-5D50AEF0D5C9}"/>
    <dgm:cxn modelId="{38B43ED9-C1DC-4D20-85A5-7B1DB99F899E}" type="presOf" srcId="{6C32AAFA-2D2F-4006-8E5E-8210F6EF3914}" destId="{41BFEA00-1ECB-46B2-9CFC-570B4C3F57DB}" srcOrd="0" destOrd="0" presId="urn:microsoft.com/office/officeart/2005/8/layout/hList2#1"/>
    <dgm:cxn modelId="{B227B332-CE88-4988-AF3D-3EFA787D0E2B}" type="presOf" srcId="{F19352AD-B956-4677-89B8-E6A5E8917F33}" destId="{E62182B9-6E04-4997-BCE6-65E40CCE476B}" srcOrd="0" destOrd="0" presId="urn:microsoft.com/office/officeart/2005/8/layout/hList2#1"/>
    <dgm:cxn modelId="{06B913E4-5D64-48A2-967B-545CC2E9AB15}" srcId="{656C3EA0-F080-48F3-8E2D-A5DAEB86860A}" destId="{6C32AAFA-2D2F-4006-8E5E-8210F6EF3914}" srcOrd="0" destOrd="0" parTransId="{28D9D51C-4615-4CAB-8835-93FA5A3AB14D}" sibTransId="{C5127C15-527B-4BDA-82F2-C2A40BFB37FC}"/>
    <dgm:cxn modelId="{04BF1E7F-61DD-4C72-8EC9-80948C6F2652}" srcId="{656C3EA0-F080-48F3-8E2D-A5DAEB86860A}" destId="{5D18C717-A8F4-4DD0-8AC3-FDC4C0335BCA}" srcOrd="1" destOrd="0" parTransId="{E63F439B-6F43-4A8E-A9AB-0E3A4BDF6079}" sibTransId="{7F97E5DF-A087-4A12-86D0-681CED25AA5A}"/>
    <dgm:cxn modelId="{04A866ED-CFD0-422A-89C4-C1A11498DCF8}" type="presParOf" srcId="{F7E4EDE2-DEE3-4852-BE32-C9BCE14B0E90}" destId="{10C62E88-4775-4447-8E2B-06B08DFB149E}" srcOrd="0" destOrd="0" presId="urn:microsoft.com/office/officeart/2005/8/layout/hList2#1"/>
    <dgm:cxn modelId="{BA7D1C34-38E7-43C9-A6EF-3A486035379D}" type="presParOf" srcId="{10C62E88-4775-4447-8E2B-06B08DFB149E}" destId="{0B591DB7-9F25-436D-8265-55C3EB367F6F}" srcOrd="0" destOrd="0" presId="urn:microsoft.com/office/officeart/2005/8/layout/hList2#1"/>
    <dgm:cxn modelId="{D8FCF28C-DD43-447A-B073-737F1872CF4D}" type="presParOf" srcId="{10C62E88-4775-4447-8E2B-06B08DFB149E}" destId="{B2E27B60-78E6-4601-B9C8-948DE8338423}" srcOrd="1" destOrd="0" presId="urn:microsoft.com/office/officeart/2005/8/layout/hList2#1"/>
    <dgm:cxn modelId="{A1180D2E-6D2A-4E1C-BF45-2BFF6CDC6B77}" type="presParOf" srcId="{10C62E88-4775-4447-8E2B-06B08DFB149E}" destId="{41BFEA00-1ECB-46B2-9CFC-570B4C3F57DB}" srcOrd="2" destOrd="0" presId="urn:microsoft.com/office/officeart/2005/8/layout/hList2#1"/>
    <dgm:cxn modelId="{BF033795-36A8-4F94-8279-003DF64DD961}" type="presParOf" srcId="{F7E4EDE2-DEE3-4852-BE32-C9BCE14B0E90}" destId="{40680E5A-DBB8-4951-9C70-483F9B5B8A0C}" srcOrd="1" destOrd="0" presId="urn:microsoft.com/office/officeart/2005/8/layout/hList2#1"/>
    <dgm:cxn modelId="{459139BF-C7C3-4C6F-B0E3-C001F6524023}" type="presParOf" srcId="{F7E4EDE2-DEE3-4852-BE32-C9BCE14B0E90}" destId="{B886CCF4-6355-4B8A-8783-C26BDE7CE4FF}" srcOrd="2" destOrd="0" presId="urn:microsoft.com/office/officeart/2005/8/layout/hList2#1"/>
    <dgm:cxn modelId="{28DDCD38-042F-472F-9687-1317D212446A}" type="presParOf" srcId="{B886CCF4-6355-4B8A-8783-C26BDE7CE4FF}" destId="{1CE7A234-368F-4993-8670-0ED3915C93FC}" srcOrd="0" destOrd="0" presId="urn:microsoft.com/office/officeart/2005/8/layout/hList2#1"/>
    <dgm:cxn modelId="{3F25CEA0-54CA-4C70-B155-3A6FDA080422}" type="presParOf" srcId="{B886CCF4-6355-4B8A-8783-C26BDE7CE4FF}" destId="{E62182B9-6E04-4997-BCE6-65E40CCE476B}" srcOrd="1" destOrd="0" presId="urn:microsoft.com/office/officeart/2005/8/layout/hList2#1"/>
    <dgm:cxn modelId="{D800967D-D7A1-4E66-A7B7-DD9B3D9C0F01}" type="presParOf" srcId="{B886CCF4-6355-4B8A-8783-C26BDE7CE4FF}" destId="{39F3EB54-C5B0-48CC-B0BB-2F2C9411F875}" srcOrd="2" destOrd="0" presId="urn:microsoft.com/office/officeart/2005/8/layout/hList2#1"/>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D3D6856-9153-40F7-A28A-70AD57A193FD}" type="doc">
      <dgm:prSet loTypeId="urn:microsoft.com/office/officeart/2005/8/layout/chart3" loCatId="cycle" qsTypeId="urn:microsoft.com/office/officeart/2005/8/quickstyle/3d2" qsCatId="3D" csTypeId="urn:microsoft.com/office/officeart/2005/8/colors/accent1_2" csCatId="accent1" phldr="1"/>
      <dgm:spPr/>
    </dgm:pt>
    <dgm:pt modelId="{47AD581E-D7F2-4942-B516-E9B09EBFF220}">
      <dgm:prSet phldrT="[文本]"/>
      <dgm:spPr/>
      <dgm:t>
        <a:bodyPr/>
        <a:lstStyle/>
        <a:p>
          <a:r>
            <a:rPr lang="en-US" altLang="zh-CN" dirty="0" smtClean="0"/>
            <a:t>APP</a:t>
          </a:r>
          <a:endParaRPr lang="zh-CN" altLang="en-US" dirty="0"/>
        </a:p>
      </dgm:t>
    </dgm:pt>
    <dgm:pt modelId="{15BECD1A-1ACD-467F-A108-A084BCD6FEA9}" type="parTrans" cxnId="{9A601B6D-A2E7-43DC-B7CD-E5D426516E57}">
      <dgm:prSet/>
      <dgm:spPr/>
      <dgm:t>
        <a:bodyPr/>
        <a:lstStyle/>
        <a:p>
          <a:endParaRPr lang="zh-CN" altLang="en-US"/>
        </a:p>
      </dgm:t>
    </dgm:pt>
    <dgm:pt modelId="{C5184EF7-8360-4380-A14F-49E2842616CF}" type="sibTrans" cxnId="{9A601B6D-A2E7-43DC-B7CD-E5D426516E57}">
      <dgm:prSet/>
      <dgm:spPr/>
      <dgm:t>
        <a:bodyPr/>
        <a:lstStyle/>
        <a:p>
          <a:endParaRPr lang="zh-CN" altLang="en-US"/>
        </a:p>
      </dgm:t>
    </dgm:pt>
    <dgm:pt modelId="{807C8987-6F07-4556-83FD-75C6501FF1E2}">
      <dgm:prSet phldrT="[文本]"/>
      <dgm:spPr/>
      <dgm:t>
        <a:bodyPr/>
        <a:lstStyle/>
        <a:p>
          <a:r>
            <a:rPr lang="en-US" altLang="zh-CN" dirty="0" smtClean="0"/>
            <a:t>SL</a:t>
          </a:r>
          <a:endParaRPr lang="zh-CN" altLang="en-US" dirty="0"/>
        </a:p>
      </dgm:t>
    </dgm:pt>
    <dgm:pt modelId="{F478FD21-AA91-4BB5-91A8-78943AC77B3F}" type="parTrans" cxnId="{3683F060-E202-4521-9AE8-CCF843AAD387}">
      <dgm:prSet/>
      <dgm:spPr/>
      <dgm:t>
        <a:bodyPr/>
        <a:lstStyle/>
        <a:p>
          <a:endParaRPr lang="zh-CN" altLang="en-US"/>
        </a:p>
      </dgm:t>
    </dgm:pt>
    <dgm:pt modelId="{D1E2F7AD-E8B2-4A55-A079-7664CD6163E0}" type="sibTrans" cxnId="{3683F060-E202-4521-9AE8-CCF843AAD387}">
      <dgm:prSet/>
      <dgm:spPr/>
      <dgm:t>
        <a:bodyPr/>
        <a:lstStyle/>
        <a:p>
          <a:endParaRPr lang="zh-CN" altLang="en-US"/>
        </a:p>
      </dgm:t>
    </dgm:pt>
    <dgm:pt modelId="{09D7FE66-C56B-41BB-962B-C97A9BC5F87A}">
      <dgm:prSet phldrT="[文本]"/>
      <dgm:spPr/>
      <dgm:t>
        <a:bodyPr/>
        <a:lstStyle/>
        <a:p>
          <a:r>
            <a:rPr lang="en-US" altLang="zh-CN" dirty="0" smtClean="0"/>
            <a:t>CUDA</a:t>
          </a:r>
          <a:endParaRPr lang="zh-CN" altLang="en-US" dirty="0"/>
        </a:p>
      </dgm:t>
    </dgm:pt>
    <dgm:pt modelId="{C6574D7B-9DF9-435A-9BB4-79C28B996F6E}" type="parTrans" cxnId="{2892AB13-E477-4859-92CC-CAA30E639727}">
      <dgm:prSet/>
      <dgm:spPr/>
      <dgm:t>
        <a:bodyPr/>
        <a:lstStyle/>
        <a:p>
          <a:endParaRPr lang="zh-CN" altLang="en-US"/>
        </a:p>
      </dgm:t>
    </dgm:pt>
    <dgm:pt modelId="{6AB2D7A9-95D5-4A4F-82A3-5856F0A0B182}" type="sibTrans" cxnId="{2892AB13-E477-4859-92CC-CAA30E639727}">
      <dgm:prSet/>
      <dgm:spPr/>
      <dgm:t>
        <a:bodyPr/>
        <a:lstStyle/>
        <a:p>
          <a:endParaRPr lang="zh-CN" altLang="en-US"/>
        </a:p>
      </dgm:t>
    </dgm:pt>
    <dgm:pt modelId="{4EE148A3-5B28-4E2D-B08B-EB790DC335A3}" type="pres">
      <dgm:prSet presAssocID="{9D3D6856-9153-40F7-A28A-70AD57A193FD}" presName="compositeShape" presStyleCnt="0">
        <dgm:presLayoutVars>
          <dgm:chMax val="7"/>
          <dgm:dir/>
          <dgm:resizeHandles val="exact"/>
        </dgm:presLayoutVars>
      </dgm:prSet>
      <dgm:spPr/>
    </dgm:pt>
    <dgm:pt modelId="{57575CC3-27E9-44FE-AB64-0B4242B7EF7C}" type="pres">
      <dgm:prSet presAssocID="{9D3D6856-9153-40F7-A28A-70AD57A193FD}" presName="wedge1" presStyleLbl="node1" presStyleIdx="0" presStyleCnt="3" custScaleX="165129" custScaleY="62970"/>
      <dgm:spPr/>
      <dgm:t>
        <a:bodyPr/>
        <a:lstStyle/>
        <a:p>
          <a:endParaRPr lang="zh-CN" altLang="en-US"/>
        </a:p>
      </dgm:t>
    </dgm:pt>
    <dgm:pt modelId="{85B2C930-69EF-451E-B4D7-4825A66A9092}" type="pres">
      <dgm:prSet presAssocID="{9D3D6856-9153-40F7-A28A-70AD57A193FD}" presName="wedge1Tx" presStyleLbl="node1" presStyleIdx="0" presStyleCnt="3">
        <dgm:presLayoutVars>
          <dgm:chMax val="0"/>
          <dgm:chPref val="0"/>
          <dgm:bulletEnabled val="1"/>
        </dgm:presLayoutVars>
      </dgm:prSet>
      <dgm:spPr/>
      <dgm:t>
        <a:bodyPr/>
        <a:lstStyle/>
        <a:p>
          <a:endParaRPr lang="zh-CN" altLang="en-US"/>
        </a:p>
      </dgm:t>
    </dgm:pt>
    <dgm:pt modelId="{8EF044AB-A33D-4E2D-8EC5-C71B3DAC2127}" type="pres">
      <dgm:prSet presAssocID="{9D3D6856-9153-40F7-A28A-70AD57A193FD}" presName="wedge2" presStyleLbl="node1" presStyleIdx="1" presStyleCnt="3" custScaleY="116071"/>
      <dgm:spPr/>
      <dgm:t>
        <a:bodyPr/>
        <a:lstStyle/>
        <a:p>
          <a:endParaRPr lang="zh-CN" altLang="en-US"/>
        </a:p>
      </dgm:t>
    </dgm:pt>
    <dgm:pt modelId="{9B6F2E59-E20D-4F89-A1EB-D3691734696B}" type="pres">
      <dgm:prSet presAssocID="{9D3D6856-9153-40F7-A28A-70AD57A193FD}" presName="wedge2Tx" presStyleLbl="node1" presStyleIdx="1" presStyleCnt="3">
        <dgm:presLayoutVars>
          <dgm:chMax val="0"/>
          <dgm:chPref val="0"/>
          <dgm:bulletEnabled val="1"/>
        </dgm:presLayoutVars>
      </dgm:prSet>
      <dgm:spPr/>
      <dgm:t>
        <a:bodyPr/>
        <a:lstStyle/>
        <a:p>
          <a:endParaRPr lang="zh-CN" altLang="en-US"/>
        </a:p>
      </dgm:t>
    </dgm:pt>
    <dgm:pt modelId="{2C488D24-FFB1-4C42-91C4-09B1500602DC}" type="pres">
      <dgm:prSet presAssocID="{9D3D6856-9153-40F7-A28A-70AD57A193FD}" presName="wedge3" presStyleLbl="node1" presStyleIdx="2" presStyleCnt="3" custScaleX="175438" custScaleY="68922"/>
      <dgm:spPr/>
      <dgm:t>
        <a:bodyPr/>
        <a:lstStyle/>
        <a:p>
          <a:endParaRPr lang="zh-CN" altLang="en-US"/>
        </a:p>
      </dgm:t>
    </dgm:pt>
    <dgm:pt modelId="{CCC285A7-9B4D-4B23-A640-C2D7A75B93A7}" type="pres">
      <dgm:prSet presAssocID="{9D3D6856-9153-40F7-A28A-70AD57A193FD}" presName="wedge3Tx" presStyleLbl="node1" presStyleIdx="2" presStyleCnt="3">
        <dgm:presLayoutVars>
          <dgm:chMax val="0"/>
          <dgm:chPref val="0"/>
          <dgm:bulletEnabled val="1"/>
        </dgm:presLayoutVars>
      </dgm:prSet>
      <dgm:spPr/>
      <dgm:t>
        <a:bodyPr/>
        <a:lstStyle/>
        <a:p>
          <a:endParaRPr lang="zh-CN" altLang="en-US"/>
        </a:p>
      </dgm:t>
    </dgm:pt>
  </dgm:ptLst>
  <dgm:cxnLst>
    <dgm:cxn modelId="{3683F060-E202-4521-9AE8-CCF843AAD387}" srcId="{9D3D6856-9153-40F7-A28A-70AD57A193FD}" destId="{807C8987-6F07-4556-83FD-75C6501FF1E2}" srcOrd="1" destOrd="0" parTransId="{F478FD21-AA91-4BB5-91A8-78943AC77B3F}" sibTransId="{D1E2F7AD-E8B2-4A55-A079-7664CD6163E0}"/>
    <dgm:cxn modelId="{E95A66D3-C7AE-4F0D-AECD-1AB3381AFBC9}" type="presOf" srcId="{47AD581E-D7F2-4942-B516-E9B09EBFF220}" destId="{85B2C930-69EF-451E-B4D7-4825A66A9092}" srcOrd="1" destOrd="0" presId="urn:microsoft.com/office/officeart/2005/8/layout/chart3"/>
    <dgm:cxn modelId="{2892AB13-E477-4859-92CC-CAA30E639727}" srcId="{9D3D6856-9153-40F7-A28A-70AD57A193FD}" destId="{09D7FE66-C56B-41BB-962B-C97A9BC5F87A}" srcOrd="2" destOrd="0" parTransId="{C6574D7B-9DF9-435A-9BB4-79C28B996F6E}" sibTransId="{6AB2D7A9-95D5-4A4F-82A3-5856F0A0B182}"/>
    <dgm:cxn modelId="{02EF3CAF-4C81-4492-AC8F-BCF4EF3D0DFA}" type="presOf" srcId="{807C8987-6F07-4556-83FD-75C6501FF1E2}" destId="{9B6F2E59-E20D-4F89-A1EB-D3691734696B}" srcOrd="1" destOrd="0" presId="urn:microsoft.com/office/officeart/2005/8/layout/chart3"/>
    <dgm:cxn modelId="{33796E9B-20F0-4737-BC41-EBE86FD239E0}" type="presOf" srcId="{09D7FE66-C56B-41BB-962B-C97A9BC5F87A}" destId="{CCC285A7-9B4D-4B23-A640-C2D7A75B93A7}" srcOrd="1" destOrd="0" presId="urn:microsoft.com/office/officeart/2005/8/layout/chart3"/>
    <dgm:cxn modelId="{2F3F19D6-AFF6-41C6-A66F-B5734FE97674}" type="presOf" srcId="{09D7FE66-C56B-41BB-962B-C97A9BC5F87A}" destId="{2C488D24-FFB1-4C42-91C4-09B1500602DC}" srcOrd="0" destOrd="0" presId="urn:microsoft.com/office/officeart/2005/8/layout/chart3"/>
    <dgm:cxn modelId="{6223262B-2CAB-4552-BA2C-E339540FEFE6}" type="presOf" srcId="{47AD581E-D7F2-4942-B516-E9B09EBFF220}" destId="{57575CC3-27E9-44FE-AB64-0B4242B7EF7C}" srcOrd="0" destOrd="0" presId="urn:microsoft.com/office/officeart/2005/8/layout/chart3"/>
    <dgm:cxn modelId="{9A601B6D-A2E7-43DC-B7CD-E5D426516E57}" srcId="{9D3D6856-9153-40F7-A28A-70AD57A193FD}" destId="{47AD581E-D7F2-4942-B516-E9B09EBFF220}" srcOrd="0" destOrd="0" parTransId="{15BECD1A-1ACD-467F-A108-A084BCD6FEA9}" sibTransId="{C5184EF7-8360-4380-A14F-49E2842616CF}"/>
    <dgm:cxn modelId="{89045AE0-2884-436B-9DF0-F93B858FCE0C}" type="presOf" srcId="{807C8987-6F07-4556-83FD-75C6501FF1E2}" destId="{8EF044AB-A33D-4E2D-8EC5-C71B3DAC2127}" srcOrd="0" destOrd="0" presId="urn:microsoft.com/office/officeart/2005/8/layout/chart3"/>
    <dgm:cxn modelId="{D5941C90-FB37-4C58-8B5F-3114A6F7890D}" type="presOf" srcId="{9D3D6856-9153-40F7-A28A-70AD57A193FD}" destId="{4EE148A3-5B28-4E2D-B08B-EB790DC335A3}" srcOrd="0" destOrd="0" presId="urn:microsoft.com/office/officeart/2005/8/layout/chart3"/>
    <dgm:cxn modelId="{757C6FD0-8ECA-4D21-A139-8F69458451DF}" type="presParOf" srcId="{4EE148A3-5B28-4E2D-B08B-EB790DC335A3}" destId="{57575CC3-27E9-44FE-AB64-0B4242B7EF7C}" srcOrd="0" destOrd="0" presId="urn:microsoft.com/office/officeart/2005/8/layout/chart3"/>
    <dgm:cxn modelId="{DEF0633A-8404-4A0D-B1E9-A84C0889BEE2}" type="presParOf" srcId="{4EE148A3-5B28-4E2D-B08B-EB790DC335A3}" destId="{85B2C930-69EF-451E-B4D7-4825A66A9092}" srcOrd="1" destOrd="0" presId="urn:microsoft.com/office/officeart/2005/8/layout/chart3"/>
    <dgm:cxn modelId="{B43EC096-7A23-4BF4-9132-DE7BBA70A51C}" type="presParOf" srcId="{4EE148A3-5B28-4E2D-B08B-EB790DC335A3}" destId="{8EF044AB-A33D-4E2D-8EC5-C71B3DAC2127}" srcOrd="2" destOrd="0" presId="urn:microsoft.com/office/officeart/2005/8/layout/chart3"/>
    <dgm:cxn modelId="{189EF6F0-DDF9-4679-ACDD-F7F3FF7BDAE3}" type="presParOf" srcId="{4EE148A3-5B28-4E2D-B08B-EB790DC335A3}" destId="{9B6F2E59-E20D-4F89-A1EB-D3691734696B}" srcOrd="3" destOrd="0" presId="urn:microsoft.com/office/officeart/2005/8/layout/chart3"/>
    <dgm:cxn modelId="{BD9F6A6E-1855-47E5-9AD4-DBB3470886EA}" type="presParOf" srcId="{4EE148A3-5B28-4E2D-B08B-EB790DC335A3}" destId="{2C488D24-FFB1-4C42-91C4-09B1500602DC}" srcOrd="4" destOrd="0" presId="urn:microsoft.com/office/officeart/2005/8/layout/chart3"/>
    <dgm:cxn modelId="{69FEEAD7-CDCB-4D7A-916B-E9D13040C9E3}" type="presParOf" srcId="{4EE148A3-5B28-4E2D-B08B-EB790DC335A3}" destId="{CCC285A7-9B4D-4B23-A640-C2D7A75B93A7}" srcOrd="5" destOrd="0" presId="urn:microsoft.com/office/officeart/2005/8/layout/chart3"/>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455130E-CAD3-47E2-9549-6EED0FC64B01}" type="doc">
      <dgm:prSet loTypeId="urn:microsoft.com/office/officeart/2005/8/layout/matrix1" loCatId="matrix" qsTypeId="urn:microsoft.com/office/officeart/2005/8/quickstyle/simple3" qsCatId="simple" csTypeId="urn:microsoft.com/office/officeart/2005/8/colors/accent1_2" csCatId="accent1" phldr="1"/>
      <dgm:spPr/>
      <dgm:t>
        <a:bodyPr/>
        <a:lstStyle/>
        <a:p>
          <a:endParaRPr lang="zh-CN" altLang="en-US"/>
        </a:p>
      </dgm:t>
    </dgm:pt>
    <dgm:pt modelId="{627F4D64-51D1-4D70-9A0C-4FBE99E60AC6}">
      <dgm:prSet phldrT="[文本]"/>
      <dgm:spPr/>
      <dgm:t>
        <a:bodyPr/>
        <a:lstStyle/>
        <a:p>
          <a:r>
            <a:rPr lang="en-US" altLang="zh-CN" dirty="0" err="1" smtClean="0"/>
            <a:t>vs</a:t>
          </a:r>
          <a:endParaRPr lang="zh-CN" altLang="en-US" dirty="0"/>
        </a:p>
      </dgm:t>
    </dgm:pt>
    <dgm:pt modelId="{1CA96E51-D1F8-4ABF-BDF4-A66503AB75D7}" type="parTrans" cxnId="{CCC60787-4E8D-4A30-8908-4008B023027A}">
      <dgm:prSet/>
      <dgm:spPr/>
      <dgm:t>
        <a:bodyPr/>
        <a:lstStyle/>
        <a:p>
          <a:endParaRPr lang="zh-CN" altLang="en-US"/>
        </a:p>
      </dgm:t>
    </dgm:pt>
    <dgm:pt modelId="{226F26A0-154F-4808-9776-A8F07D130B10}" type="sibTrans" cxnId="{CCC60787-4E8D-4A30-8908-4008B023027A}">
      <dgm:prSet/>
      <dgm:spPr/>
      <dgm:t>
        <a:bodyPr/>
        <a:lstStyle/>
        <a:p>
          <a:endParaRPr lang="zh-CN" altLang="en-US"/>
        </a:p>
      </dgm:t>
    </dgm:pt>
    <dgm:pt modelId="{A37EC76D-E3E8-49D1-8792-CA13E3615F60}">
      <dgm:prSet phldrT="[文本]" custT="1"/>
      <dgm:spPr/>
      <dgm:t>
        <a:bodyPr/>
        <a:lstStyle/>
        <a:p>
          <a:pPr>
            <a:lnSpc>
              <a:spcPct val="100000"/>
            </a:lnSpc>
            <a:spcAft>
              <a:spcPts val="0"/>
            </a:spcAft>
          </a:pPr>
          <a:endParaRPr lang="en-US" altLang="zh-CN" sz="2400" dirty="0" smtClean="0"/>
        </a:p>
        <a:p>
          <a:pPr>
            <a:lnSpc>
              <a:spcPct val="100000"/>
            </a:lnSpc>
            <a:spcAft>
              <a:spcPts val="0"/>
            </a:spcAft>
          </a:pPr>
          <a:r>
            <a:rPr lang="zh-CN" altLang="en-US" sz="2400" dirty="0" smtClean="0"/>
            <a:t>原始</a:t>
          </a:r>
          <a:endParaRPr lang="en-US" altLang="zh-CN" sz="2400" dirty="0" smtClean="0"/>
        </a:p>
        <a:p>
          <a:pPr>
            <a:lnSpc>
              <a:spcPct val="100000"/>
            </a:lnSpc>
            <a:spcAft>
              <a:spcPts val="0"/>
            </a:spcAft>
          </a:pPr>
          <a:r>
            <a:rPr lang="en-US" altLang="zh-CN" sz="2400" dirty="0" smtClean="0"/>
            <a:t>1  fps</a:t>
          </a:r>
          <a:endParaRPr lang="zh-CN" altLang="en-US" sz="2400" dirty="0"/>
        </a:p>
      </dgm:t>
    </dgm:pt>
    <dgm:pt modelId="{4B9F5976-F4A7-441C-B20A-CEF84818B15B}" type="parTrans" cxnId="{3F8DE8A6-6697-44CE-B1C1-195F449AEBFF}">
      <dgm:prSet/>
      <dgm:spPr/>
      <dgm:t>
        <a:bodyPr/>
        <a:lstStyle/>
        <a:p>
          <a:endParaRPr lang="zh-CN" altLang="en-US"/>
        </a:p>
      </dgm:t>
    </dgm:pt>
    <dgm:pt modelId="{5D1C3FFD-94FB-49F3-8399-252492C46D89}" type="sibTrans" cxnId="{3F8DE8A6-6697-44CE-B1C1-195F449AEBFF}">
      <dgm:prSet/>
      <dgm:spPr/>
      <dgm:t>
        <a:bodyPr/>
        <a:lstStyle/>
        <a:p>
          <a:endParaRPr lang="zh-CN" altLang="en-US"/>
        </a:p>
      </dgm:t>
    </dgm:pt>
    <dgm:pt modelId="{44FB9134-B527-49F1-AB22-ACE0AFA98CCD}">
      <dgm:prSet phldrT="[文本]" custT="1"/>
      <dgm:spPr/>
      <dgm:t>
        <a:bodyPr/>
        <a:lstStyle/>
        <a:p>
          <a:pPr>
            <a:lnSpc>
              <a:spcPct val="100000"/>
            </a:lnSpc>
            <a:spcAft>
              <a:spcPts val="0"/>
            </a:spcAft>
          </a:pPr>
          <a:endParaRPr lang="en-US" altLang="zh-CN" sz="2400" dirty="0" smtClean="0"/>
        </a:p>
        <a:p>
          <a:pPr>
            <a:lnSpc>
              <a:spcPct val="100000"/>
            </a:lnSpc>
            <a:spcAft>
              <a:spcPts val="0"/>
            </a:spcAft>
          </a:pPr>
          <a:r>
            <a:rPr lang="en-US" altLang="zh-CN" sz="2400" dirty="0" smtClean="0"/>
            <a:t>SSE</a:t>
          </a:r>
        </a:p>
        <a:p>
          <a:pPr>
            <a:lnSpc>
              <a:spcPct val="100000"/>
            </a:lnSpc>
            <a:spcAft>
              <a:spcPts val="0"/>
            </a:spcAft>
          </a:pPr>
          <a:r>
            <a:rPr lang="en-US" altLang="zh-CN" sz="2400" dirty="0" smtClean="0"/>
            <a:t>2  fps</a:t>
          </a:r>
          <a:endParaRPr lang="zh-CN" altLang="en-US" sz="2400" dirty="0"/>
        </a:p>
      </dgm:t>
    </dgm:pt>
    <dgm:pt modelId="{1FB459E8-D06F-4361-AE3B-E258E92CC124}" type="parTrans" cxnId="{6EFDB9DC-BA94-4501-9E83-447818B85EAB}">
      <dgm:prSet/>
      <dgm:spPr/>
      <dgm:t>
        <a:bodyPr/>
        <a:lstStyle/>
        <a:p>
          <a:endParaRPr lang="zh-CN" altLang="en-US"/>
        </a:p>
      </dgm:t>
    </dgm:pt>
    <dgm:pt modelId="{C8B4439A-751C-4783-A96E-1D187AC39632}" type="sibTrans" cxnId="{6EFDB9DC-BA94-4501-9E83-447818B85EAB}">
      <dgm:prSet/>
      <dgm:spPr/>
      <dgm:t>
        <a:bodyPr/>
        <a:lstStyle/>
        <a:p>
          <a:endParaRPr lang="zh-CN" altLang="en-US"/>
        </a:p>
      </dgm:t>
    </dgm:pt>
    <dgm:pt modelId="{24675D15-05F0-4BF5-A398-A6A66D143022}">
      <dgm:prSet phldrT="[文本]" custT="1"/>
      <dgm:spPr/>
      <dgm:t>
        <a:bodyPr/>
        <a:lstStyle/>
        <a:p>
          <a:pPr>
            <a:lnSpc>
              <a:spcPct val="100000"/>
            </a:lnSpc>
            <a:spcAft>
              <a:spcPts val="0"/>
            </a:spcAft>
          </a:pPr>
          <a:r>
            <a:rPr lang="en-US" altLang="zh-CN" sz="2400" dirty="0" err="1" smtClean="0"/>
            <a:t>OpenMP</a:t>
          </a:r>
          <a:endParaRPr lang="en-US" altLang="zh-CN" sz="2400" dirty="0" smtClean="0"/>
        </a:p>
        <a:p>
          <a:pPr>
            <a:lnSpc>
              <a:spcPct val="100000"/>
            </a:lnSpc>
            <a:spcAft>
              <a:spcPts val="0"/>
            </a:spcAft>
          </a:pPr>
          <a:r>
            <a:rPr lang="en-US" altLang="zh-CN" sz="2400" dirty="0" smtClean="0"/>
            <a:t>5  fps</a:t>
          </a:r>
          <a:endParaRPr lang="zh-CN" altLang="en-US" sz="2400" dirty="0"/>
        </a:p>
      </dgm:t>
    </dgm:pt>
    <dgm:pt modelId="{E4FD7AF1-B834-4026-AC97-E0E6CA331487}" type="parTrans" cxnId="{ADAA459F-5050-456A-933A-FA9505A30F96}">
      <dgm:prSet/>
      <dgm:spPr/>
      <dgm:t>
        <a:bodyPr/>
        <a:lstStyle/>
        <a:p>
          <a:endParaRPr lang="zh-CN" altLang="en-US"/>
        </a:p>
      </dgm:t>
    </dgm:pt>
    <dgm:pt modelId="{70753E69-5A30-4C18-ACA9-8285612AB49B}" type="sibTrans" cxnId="{ADAA459F-5050-456A-933A-FA9505A30F96}">
      <dgm:prSet/>
      <dgm:spPr/>
      <dgm:t>
        <a:bodyPr/>
        <a:lstStyle/>
        <a:p>
          <a:endParaRPr lang="zh-CN" altLang="en-US"/>
        </a:p>
      </dgm:t>
    </dgm:pt>
    <dgm:pt modelId="{D047DF1E-7CFD-4485-BAA7-3CF6C9E92E08}">
      <dgm:prSet phldrT="[文本]" custT="1"/>
      <dgm:spPr/>
      <dgm:t>
        <a:bodyPr/>
        <a:lstStyle/>
        <a:p>
          <a:pPr>
            <a:lnSpc>
              <a:spcPct val="100000"/>
            </a:lnSpc>
            <a:spcAft>
              <a:spcPts val="0"/>
            </a:spcAft>
          </a:pPr>
          <a:r>
            <a:rPr lang="zh-CN" altLang="en-US" sz="2400" dirty="0" smtClean="0"/>
            <a:t>叠加</a:t>
          </a:r>
          <a:endParaRPr lang="en-US" altLang="zh-CN" sz="2400" dirty="0" smtClean="0"/>
        </a:p>
        <a:p>
          <a:pPr>
            <a:lnSpc>
              <a:spcPct val="100000"/>
            </a:lnSpc>
            <a:spcAft>
              <a:spcPts val="0"/>
            </a:spcAft>
          </a:pPr>
          <a:r>
            <a:rPr lang="en-US" altLang="zh-CN" sz="2400" dirty="0" smtClean="0"/>
            <a:t>8  fps</a:t>
          </a:r>
          <a:endParaRPr lang="zh-CN" altLang="en-US" sz="2400" dirty="0"/>
        </a:p>
      </dgm:t>
    </dgm:pt>
    <dgm:pt modelId="{1E65D14D-044B-40ED-ABBC-6D5C52D5C232}" type="parTrans" cxnId="{F5284ACF-ABD6-446A-B418-99D1F88BAF57}">
      <dgm:prSet/>
      <dgm:spPr/>
      <dgm:t>
        <a:bodyPr/>
        <a:lstStyle/>
        <a:p>
          <a:endParaRPr lang="zh-CN" altLang="en-US"/>
        </a:p>
      </dgm:t>
    </dgm:pt>
    <dgm:pt modelId="{8057FCC9-303D-42DD-8CA5-29D8AC0D444A}" type="sibTrans" cxnId="{F5284ACF-ABD6-446A-B418-99D1F88BAF57}">
      <dgm:prSet/>
      <dgm:spPr/>
      <dgm:t>
        <a:bodyPr/>
        <a:lstStyle/>
        <a:p>
          <a:endParaRPr lang="zh-CN" altLang="en-US"/>
        </a:p>
      </dgm:t>
    </dgm:pt>
    <dgm:pt modelId="{B27A5327-6EF1-4D6B-89D5-07A244624595}" type="pres">
      <dgm:prSet presAssocID="{C455130E-CAD3-47E2-9549-6EED0FC64B01}" presName="diagram" presStyleCnt="0">
        <dgm:presLayoutVars>
          <dgm:chMax val="1"/>
          <dgm:dir/>
          <dgm:animLvl val="ctr"/>
          <dgm:resizeHandles val="exact"/>
        </dgm:presLayoutVars>
      </dgm:prSet>
      <dgm:spPr/>
      <dgm:t>
        <a:bodyPr/>
        <a:lstStyle/>
        <a:p>
          <a:endParaRPr lang="zh-CN" altLang="en-US"/>
        </a:p>
      </dgm:t>
    </dgm:pt>
    <dgm:pt modelId="{B32E22B5-8FC0-48C3-B853-B9A9D6D077F8}" type="pres">
      <dgm:prSet presAssocID="{C455130E-CAD3-47E2-9549-6EED0FC64B01}" presName="matrix" presStyleCnt="0"/>
      <dgm:spPr/>
      <dgm:t>
        <a:bodyPr/>
        <a:lstStyle/>
        <a:p>
          <a:endParaRPr lang="zh-CN" altLang="en-US"/>
        </a:p>
      </dgm:t>
    </dgm:pt>
    <dgm:pt modelId="{FE79BE95-47C7-43EE-948E-CC4E866A667F}" type="pres">
      <dgm:prSet presAssocID="{C455130E-CAD3-47E2-9549-6EED0FC64B01}" presName="tile1" presStyleLbl="node1" presStyleIdx="0" presStyleCnt="4" custScaleY="120690" custLinFactNeighborY="10345"/>
      <dgm:spPr/>
      <dgm:t>
        <a:bodyPr/>
        <a:lstStyle/>
        <a:p>
          <a:endParaRPr lang="zh-CN" altLang="en-US"/>
        </a:p>
      </dgm:t>
    </dgm:pt>
    <dgm:pt modelId="{1B277C8A-3BA3-46E3-A795-0665ACEFE2BD}" type="pres">
      <dgm:prSet presAssocID="{C455130E-CAD3-47E2-9549-6EED0FC64B01}" presName="tile1text" presStyleLbl="node1" presStyleIdx="0" presStyleCnt="4">
        <dgm:presLayoutVars>
          <dgm:chMax val="0"/>
          <dgm:chPref val="0"/>
          <dgm:bulletEnabled val="1"/>
        </dgm:presLayoutVars>
      </dgm:prSet>
      <dgm:spPr/>
      <dgm:t>
        <a:bodyPr/>
        <a:lstStyle/>
        <a:p>
          <a:endParaRPr lang="zh-CN" altLang="en-US"/>
        </a:p>
      </dgm:t>
    </dgm:pt>
    <dgm:pt modelId="{7CC25EDD-F4CE-4B7C-AEE1-CC691AE60DFD}" type="pres">
      <dgm:prSet presAssocID="{C455130E-CAD3-47E2-9549-6EED0FC64B01}" presName="tile2" presStyleLbl="node1" presStyleIdx="1" presStyleCnt="4" custScaleY="122414" custLinFactNeighborY="10345"/>
      <dgm:spPr/>
      <dgm:t>
        <a:bodyPr/>
        <a:lstStyle/>
        <a:p>
          <a:endParaRPr lang="zh-CN" altLang="en-US"/>
        </a:p>
      </dgm:t>
    </dgm:pt>
    <dgm:pt modelId="{47159FB3-39B4-49E9-84E3-6FC6C91CEC2E}" type="pres">
      <dgm:prSet presAssocID="{C455130E-CAD3-47E2-9549-6EED0FC64B01}" presName="tile2text" presStyleLbl="node1" presStyleIdx="1" presStyleCnt="4">
        <dgm:presLayoutVars>
          <dgm:chMax val="0"/>
          <dgm:chPref val="0"/>
          <dgm:bulletEnabled val="1"/>
        </dgm:presLayoutVars>
      </dgm:prSet>
      <dgm:spPr/>
      <dgm:t>
        <a:bodyPr/>
        <a:lstStyle/>
        <a:p>
          <a:endParaRPr lang="zh-CN" altLang="en-US"/>
        </a:p>
      </dgm:t>
    </dgm:pt>
    <dgm:pt modelId="{725D1ED1-6374-4FE7-A41B-1866337371B0}" type="pres">
      <dgm:prSet presAssocID="{C455130E-CAD3-47E2-9549-6EED0FC64B01}" presName="tile3" presStyleLbl="node1" presStyleIdx="2" presStyleCnt="4"/>
      <dgm:spPr/>
      <dgm:t>
        <a:bodyPr/>
        <a:lstStyle/>
        <a:p>
          <a:endParaRPr lang="zh-CN" altLang="en-US"/>
        </a:p>
      </dgm:t>
    </dgm:pt>
    <dgm:pt modelId="{656F52AE-7B57-40A6-9FDA-80228AF4210A}" type="pres">
      <dgm:prSet presAssocID="{C455130E-CAD3-47E2-9549-6EED0FC64B01}" presName="tile3text" presStyleLbl="node1" presStyleIdx="2" presStyleCnt="4">
        <dgm:presLayoutVars>
          <dgm:chMax val="0"/>
          <dgm:chPref val="0"/>
          <dgm:bulletEnabled val="1"/>
        </dgm:presLayoutVars>
      </dgm:prSet>
      <dgm:spPr/>
      <dgm:t>
        <a:bodyPr/>
        <a:lstStyle/>
        <a:p>
          <a:endParaRPr lang="zh-CN" altLang="en-US"/>
        </a:p>
      </dgm:t>
    </dgm:pt>
    <dgm:pt modelId="{3CD38B8E-05F4-4446-B199-84C8785FA613}" type="pres">
      <dgm:prSet presAssocID="{C455130E-CAD3-47E2-9549-6EED0FC64B01}" presName="tile4" presStyleLbl="node1" presStyleIdx="3" presStyleCnt="4"/>
      <dgm:spPr/>
      <dgm:t>
        <a:bodyPr/>
        <a:lstStyle/>
        <a:p>
          <a:endParaRPr lang="zh-CN" altLang="en-US"/>
        </a:p>
      </dgm:t>
    </dgm:pt>
    <dgm:pt modelId="{F1E085D0-9C03-4A89-AAEB-900A8794B665}" type="pres">
      <dgm:prSet presAssocID="{C455130E-CAD3-47E2-9549-6EED0FC64B01}" presName="tile4text" presStyleLbl="node1" presStyleIdx="3" presStyleCnt="4">
        <dgm:presLayoutVars>
          <dgm:chMax val="0"/>
          <dgm:chPref val="0"/>
          <dgm:bulletEnabled val="1"/>
        </dgm:presLayoutVars>
      </dgm:prSet>
      <dgm:spPr/>
      <dgm:t>
        <a:bodyPr/>
        <a:lstStyle/>
        <a:p>
          <a:endParaRPr lang="zh-CN" altLang="en-US"/>
        </a:p>
      </dgm:t>
    </dgm:pt>
    <dgm:pt modelId="{A6B19552-5E4B-4634-BC07-37452B365C8E}" type="pres">
      <dgm:prSet presAssocID="{C455130E-CAD3-47E2-9549-6EED0FC64B01}" presName="centerTile" presStyleLbl="fgShp" presStyleIdx="0" presStyleCnt="1">
        <dgm:presLayoutVars>
          <dgm:chMax val="0"/>
          <dgm:chPref val="0"/>
        </dgm:presLayoutVars>
      </dgm:prSet>
      <dgm:spPr/>
      <dgm:t>
        <a:bodyPr/>
        <a:lstStyle/>
        <a:p>
          <a:endParaRPr lang="zh-CN" altLang="en-US"/>
        </a:p>
      </dgm:t>
    </dgm:pt>
  </dgm:ptLst>
  <dgm:cxnLst>
    <dgm:cxn modelId="{02064383-75F5-46EE-95ED-369CA05252DC}" type="presOf" srcId="{44FB9134-B527-49F1-AB22-ACE0AFA98CCD}" destId="{47159FB3-39B4-49E9-84E3-6FC6C91CEC2E}" srcOrd="1" destOrd="0" presId="urn:microsoft.com/office/officeart/2005/8/layout/matrix1"/>
    <dgm:cxn modelId="{6DA04903-E3A0-4A54-88FD-3CE40AE8CEF6}" type="presOf" srcId="{627F4D64-51D1-4D70-9A0C-4FBE99E60AC6}" destId="{A6B19552-5E4B-4634-BC07-37452B365C8E}" srcOrd="0" destOrd="0" presId="urn:microsoft.com/office/officeart/2005/8/layout/matrix1"/>
    <dgm:cxn modelId="{7F30F8D2-0092-4461-A84A-85449D715FC2}" type="presOf" srcId="{D047DF1E-7CFD-4485-BAA7-3CF6C9E92E08}" destId="{3CD38B8E-05F4-4446-B199-84C8785FA613}" srcOrd="0" destOrd="0" presId="urn:microsoft.com/office/officeart/2005/8/layout/matrix1"/>
    <dgm:cxn modelId="{6F541355-6389-479D-B0D9-AAE0E38A7ABB}" type="presOf" srcId="{A37EC76D-E3E8-49D1-8792-CA13E3615F60}" destId="{FE79BE95-47C7-43EE-948E-CC4E866A667F}" srcOrd="0" destOrd="0" presId="urn:microsoft.com/office/officeart/2005/8/layout/matrix1"/>
    <dgm:cxn modelId="{7BCA1FFA-ECA7-4500-9C02-37265429760C}" type="presOf" srcId="{A37EC76D-E3E8-49D1-8792-CA13E3615F60}" destId="{1B277C8A-3BA3-46E3-A795-0665ACEFE2BD}" srcOrd="1" destOrd="0" presId="urn:microsoft.com/office/officeart/2005/8/layout/matrix1"/>
    <dgm:cxn modelId="{9E748EA1-D793-4C82-85B3-5AA62752463B}" type="presOf" srcId="{C455130E-CAD3-47E2-9549-6EED0FC64B01}" destId="{B27A5327-6EF1-4D6B-89D5-07A244624595}" srcOrd="0" destOrd="0" presId="urn:microsoft.com/office/officeart/2005/8/layout/matrix1"/>
    <dgm:cxn modelId="{5B2A41DF-D5E7-4440-B6E1-9CFB3B20DA6C}" type="presOf" srcId="{24675D15-05F0-4BF5-A398-A6A66D143022}" destId="{725D1ED1-6374-4FE7-A41B-1866337371B0}" srcOrd="0" destOrd="0" presId="urn:microsoft.com/office/officeart/2005/8/layout/matrix1"/>
    <dgm:cxn modelId="{ADAA459F-5050-456A-933A-FA9505A30F96}" srcId="{627F4D64-51D1-4D70-9A0C-4FBE99E60AC6}" destId="{24675D15-05F0-4BF5-A398-A6A66D143022}" srcOrd="2" destOrd="0" parTransId="{E4FD7AF1-B834-4026-AC97-E0E6CA331487}" sibTransId="{70753E69-5A30-4C18-ACA9-8285612AB49B}"/>
    <dgm:cxn modelId="{3F8DE8A6-6697-44CE-B1C1-195F449AEBFF}" srcId="{627F4D64-51D1-4D70-9A0C-4FBE99E60AC6}" destId="{A37EC76D-E3E8-49D1-8792-CA13E3615F60}" srcOrd="0" destOrd="0" parTransId="{4B9F5976-F4A7-441C-B20A-CEF84818B15B}" sibTransId="{5D1C3FFD-94FB-49F3-8399-252492C46D89}"/>
    <dgm:cxn modelId="{9890591E-83AE-4E62-A460-FCD3C68716A9}" type="presOf" srcId="{24675D15-05F0-4BF5-A398-A6A66D143022}" destId="{656F52AE-7B57-40A6-9FDA-80228AF4210A}" srcOrd="1" destOrd="0" presId="urn:microsoft.com/office/officeart/2005/8/layout/matrix1"/>
    <dgm:cxn modelId="{CCC60787-4E8D-4A30-8908-4008B023027A}" srcId="{C455130E-CAD3-47E2-9549-6EED0FC64B01}" destId="{627F4D64-51D1-4D70-9A0C-4FBE99E60AC6}" srcOrd="0" destOrd="0" parTransId="{1CA96E51-D1F8-4ABF-BDF4-A66503AB75D7}" sibTransId="{226F26A0-154F-4808-9776-A8F07D130B10}"/>
    <dgm:cxn modelId="{6EFDB9DC-BA94-4501-9E83-447818B85EAB}" srcId="{627F4D64-51D1-4D70-9A0C-4FBE99E60AC6}" destId="{44FB9134-B527-49F1-AB22-ACE0AFA98CCD}" srcOrd="1" destOrd="0" parTransId="{1FB459E8-D06F-4361-AE3B-E258E92CC124}" sibTransId="{C8B4439A-751C-4783-A96E-1D187AC39632}"/>
    <dgm:cxn modelId="{7C8BACDA-BC9C-4AC5-B0BA-1D575C7083CD}" type="presOf" srcId="{44FB9134-B527-49F1-AB22-ACE0AFA98CCD}" destId="{7CC25EDD-F4CE-4B7C-AEE1-CC691AE60DFD}" srcOrd="0" destOrd="0" presId="urn:microsoft.com/office/officeart/2005/8/layout/matrix1"/>
    <dgm:cxn modelId="{F5284ACF-ABD6-446A-B418-99D1F88BAF57}" srcId="{627F4D64-51D1-4D70-9A0C-4FBE99E60AC6}" destId="{D047DF1E-7CFD-4485-BAA7-3CF6C9E92E08}" srcOrd="3" destOrd="0" parTransId="{1E65D14D-044B-40ED-ABBC-6D5C52D5C232}" sibTransId="{8057FCC9-303D-42DD-8CA5-29D8AC0D444A}"/>
    <dgm:cxn modelId="{66DE6D02-5971-4A84-8218-9C65FDFC48B2}" type="presOf" srcId="{D047DF1E-7CFD-4485-BAA7-3CF6C9E92E08}" destId="{F1E085D0-9C03-4A89-AAEB-900A8794B665}" srcOrd="1" destOrd="0" presId="urn:microsoft.com/office/officeart/2005/8/layout/matrix1"/>
    <dgm:cxn modelId="{E734DF34-779A-4362-8F20-1518C43CFA79}" type="presParOf" srcId="{B27A5327-6EF1-4D6B-89D5-07A244624595}" destId="{B32E22B5-8FC0-48C3-B853-B9A9D6D077F8}" srcOrd="0" destOrd="0" presId="urn:microsoft.com/office/officeart/2005/8/layout/matrix1"/>
    <dgm:cxn modelId="{65E7102E-7CD1-49B2-B3A5-7B7FB7D2BFEB}" type="presParOf" srcId="{B32E22B5-8FC0-48C3-B853-B9A9D6D077F8}" destId="{FE79BE95-47C7-43EE-948E-CC4E866A667F}" srcOrd="0" destOrd="0" presId="urn:microsoft.com/office/officeart/2005/8/layout/matrix1"/>
    <dgm:cxn modelId="{A778F0A9-23B3-4589-B4F0-94340916167F}" type="presParOf" srcId="{B32E22B5-8FC0-48C3-B853-B9A9D6D077F8}" destId="{1B277C8A-3BA3-46E3-A795-0665ACEFE2BD}" srcOrd="1" destOrd="0" presId="urn:microsoft.com/office/officeart/2005/8/layout/matrix1"/>
    <dgm:cxn modelId="{34EAD9C8-91AE-41BE-A493-1A886135489B}" type="presParOf" srcId="{B32E22B5-8FC0-48C3-B853-B9A9D6D077F8}" destId="{7CC25EDD-F4CE-4B7C-AEE1-CC691AE60DFD}" srcOrd="2" destOrd="0" presId="urn:microsoft.com/office/officeart/2005/8/layout/matrix1"/>
    <dgm:cxn modelId="{41FAD323-EB17-457B-A60A-4AB6A8BE151B}" type="presParOf" srcId="{B32E22B5-8FC0-48C3-B853-B9A9D6D077F8}" destId="{47159FB3-39B4-49E9-84E3-6FC6C91CEC2E}" srcOrd="3" destOrd="0" presId="urn:microsoft.com/office/officeart/2005/8/layout/matrix1"/>
    <dgm:cxn modelId="{70B5DCED-D519-469A-B628-94F802BB1370}" type="presParOf" srcId="{B32E22B5-8FC0-48C3-B853-B9A9D6D077F8}" destId="{725D1ED1-6374-4FE7-A41B-1866337371B0}" srcOrd="4" destOrd="0" presId="urn:microsoft.com/office/officeart/2005/8/layout/matrix1"/>
    <dgm:cxn modelId="{DE5453EA-E503-48E1-8E98-C00C962D4A9B}" type="presParOf" srcId="{B32E22B5-8FC0-48C3-B853-B9A9D6D077F8}" destId="{656F52AE-7B57-40A6-9FDA-80228AF4210A}" srcOrd="5" destOrd="0" presId="urn:microsoft.com/office/officeart/2005/8/layout/matrix1"/>
    <dgm:cxn modelId="{B08E451B-CDC1-4421-8ED3-AE3C770A1EE2}" type="presParOf" srcId="{B32E22B5-8FC0-48C3-B853-B9A9D6D077F8}" destId="{3CD38B8E-05F4-4446-B199-84C8785FA613}" srcOrd="6" destOrd="0" presId="urn:microsoft.com/office/officeart/2005/8/layout/matrix1"/>
    <dgm:cxn modelId="{BA3BC04A-95D5-4B29-9EE3-3725476D555F}" type="presParOf" srcId="{B32E22B5-8FC0-48C3-B853-B9A9D6D077F8}" destId="{F1E085D0-9C03-4A89-AAEB-900A8794B665}" srcOrd="7" destOrd="0" presId="urn:microsoft.com/office/officeart/2005/8/layout/matrix1"/>
    <dgm:cxn modelId="{369A7DA2-7947-40D9-82D9-9CB5A5BA157C}" type="presParOf" srcId="{B27A5327-6EF1-4D6B-89D5-07A244624595}" destId="{A6B19552-5E4B-4634-BC07-37452B365C8E}" srcOrd="1" destOrd="0" presId="urn:microsoft.com/office/officeart/2005/8/layout/matrix1"/>
  </dgm:cxnLst>
  <dgm:bg/>
  <dgm:whole/>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E59A6-C159-4DCF-8BF2-6BBBC6D38186}">
      <dsp:nvSpPr>
        <dsp:cNvPr id="0" name=""/>
        <dsp:cNvSpPr/>
      </dsp:nvSpPr>
      <dsp:spPr>
        <a:xfrm>
          <a:off x="-4962529" y="-760383"/>
          <a:ext cx="5910203" cy="5910203"/>
        </a:xfrm>
        <a:prstGeom prst="blockArc">
          <a:avLst>
            <a:gd name="adj1" fmla="val 18900000"/>
            <a:gd name="adj2" fmla="val 2700000"/>
            <a:gd name="adj3" fmla="val 365"/>
          </a:avLst>
        </a:pr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E77BF1-3811-4E79-A51F-4D5BC1792537}">
      <dsp:nvSpPr>
        <dsp:cNvPr id="0" name=""/>
        <dsp:cNvSpPr/>
      </dsp:nvSpPr>
      <dsp:spPr>
        <a:xfrm>
          <a:off x="353597" y="231147"/>
          <a:ext cx="7815676"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绪论</a:t>
          </a:r>
          <a:endParaRPr lang="zh-CN" altLang="en-US" sz="2300" kern="1200" dirty="0"/>
        </a:p>
      </dsp:txBody>
      <dsp:txXfrm>
        <a:off x="353597" y="231147"/>
        <a:ext cx="7815676" cy="462119"/>
      </dsp:txXfrm>
    </dsp:sp>
    <dsp:sp modelId="{659D24D0-C36F-4573-ACF5-DA337C773348}">
      <dsp:nvSpPr>
        <dsp:cNvPr id="0" name=""/>
        <dsp:cNvSpPr/>
      </dsp:nvSpPr>
      <dsp:spPr>
        <a:xfrm>
          <a:off x="64772" y="173382"/>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34305AD1-3107-42BF-8256-13DAC502A635}">
      <dsp:nvSpPr>
        <dsp:cNvPr id="0" name=""/>
        <dsp:cNvSpPr/>
      </dsp:nvSpPr>
      <dsp:spPr>
        <a:xfrm>
          <a:off x="733722" y="924239"/>
          <a:ext cx="7435550"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通用并行计算</a:t>
          </a:r>
          <a:endParaRPr lang="zh-CN" altLang="en-US" sz="2300" kern="1200" dirty="0"/>
        </a:p>
      </dsp:txBody>
      <dsp:txXfrm>
        <a:off x="733722" y="924239"/>
        <a:ext cx="7435550" cy="462119"/>
      </dsp:txXfrm>
    </dsp:sp>
    <dsp:sp modelId="{244DC18D-C7E5-4C58-9F1E-DC0DAF5E4026}">
      <dsp:nvSpPr>
        <dsp:cNvPr id="0" name=""/>
        <dsp:cNvSpPr/>
      </dsp:nvSpPr>
      <dsp:spPr>
        <a:xfrm>
          <a:off x="444897" y="866474"/>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35C4EDF-AF8F-47FC-AB26-B8A2DB199DBC}">
      <dsp:nvSpPr>
        <dsp:cNvPr id="0" name=""/>
        <dsp:cNvSpPr/>
      </dsp:nvSpPr>
      <dsp:spPr>
        <a:xfrm>
          <a:off x="907544" y="1617331"/>
          <a:ext cx="7261729"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骨骼动画矩阵调色板并行算法</a:t>
          </a:r>
          <a:endParaRPr lang="zh-CN" altLang="en-US" sz="2300" kern="1200" dirty="0"/>
        </a:p>
      </dsp:txBody>
      <dsp:txXfrm>
        <a:off x="907544" y="1617331"/>
        <a:ext cx="7261729" cy="462119"/>
      </dsp:txXfrm>
    </dsp:sp>
    <dsp:sp modelId="{19F6C3F5-881C-44F8-9F6D-27706089F36C}">
      <dsp:nvSpPr>
        <dsp:cNvPr id="0" name=""/>
        <dsp:cNvSpPr/>
      </dsp:nvSpPr>
      <dsp:spPr>
        <a:xfrm>
          <a:off x="618719" y="1559566"/>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FC86E38-393D-4F71-873C-94D6111C2F75}">
      <dsp:nvSpPr>
        <dsp:cNvPr id="0" name=""/>
        <dsp:cNvSpPr/>
      </dsp:nvSpPr>
      <dsp:spPr>
        <a:xfrm>
          <a:off x="907544" y="2309985"/>
          <a:ext cx="7261729"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柏林噪声风场扰动粒子系统并行算法</a:t>
          </a:r>
          <a:endParaRPr lang="zh-CN" altLang="en-US" sz="2300" kern="1200" dirty="0"/>
        </a:p>
      </dsp:txBody>
      <dsp:txXfrm>
        <a:off x="907544" y="2309985"/>
        <a:ext cx="7261729" cy="462119"/>
      </dsp:txXfrm>
    </dsp:sp>
    <dsp:sp modelId="{BC2BF74E-3B3F-498F-AA53-5A25CD6C87BF}">
      <dsp:nvSpPr>
        <dsp:cNvPr id="0" name=""/>
        <dsp:cNvSpPr/>
      </dsp:nvSpPr>
      <dsp:spPr>
        <a:xfrm>
          <a:off x="618719" y="2252220"/>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0B2DF0E-08F1-4927-8EF2-42D525BBD81C}">
      <dsp:nvSpPr>
        <dsp:cNvPr id="0" name=""/>
        <dsp:cNvSpPr/>
      </dsp:nvSpPr>
      <dsp:spPr>
        <a:xfrm>
          <a:off x="733722" y="3003077"/>
          <a:ext cx="7435550"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虚拟现实平台多任务并行</a:t>
          </a:r>
          <a:endParaRPr lang="zh-CN" altLang="en-US" sz="2300" kern="1200" dirty="0"/>
        </a:p>
      </dsp:txBody>
      <dsp:txXfrm>
        <a:off x="733722" y="3003077"/>
        <a:ext cx="7435550" cy="462119"/>
      </dsp:txXfrm>
    </dsp:sp>
    <dsp:sp modelId="{F60B359F-B275-4031-9E2E-EF23DE61D1D6}">
      <dsp:nvSpPr>
        <dsp:cNvPr id="0" name=""/>
        <dsp:cNvSpPr/>
      </dsp:nvSpPr>
      <dsp:spPr>
        <a:xfrm>
          <a:off x="444897" y="2945312"/>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366BEE7-7E77-4E30-973F-AAF3A71CB864}">
      <dsp:nvSpPr>
        <dsp:cNvPr id="0" name=""/>
        <dsp:cNvSpPr/>
      </dsp:nvSpPr>
      <dsp:spPr>
        <a:xfrm>
          <a:off x="353597" y="3696169"/>
          <a:ext cx="7815676"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总结和展望</a:t>
          </a:r>
          <a:endParaRPr lang="zh-CN" altLang="en-US" sz="2300" kern="1200" dirty="0"/>
        </a:p>
      </dsp:txBody>
      <dsp:txXfrm>
        <a:off x="353597" y="3696169"/>
        <a:ext cx="7815676" cy="462119"/>
      </dsp:txXfrm>
    </dsp:sp>
    <dsp:sp modelId="{CF1A66C5-71FA-4D33-98BC-6B3126F2A05B}">
      <dsp:nvSpPr>
        <dsp:cNvPr id="0" name=""/>
        <dsp:cNvSpPr/>
      </dsp:nvSpPr>
      <dsp:spPr>
        <a:xfrm>
          <a:off x="64772" y="3638404"/>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CB138C-DAA3-42A0-B3F5-4BB8FB730AAC}">
      <dsp:nvSpPr>
        <dsp:cNvPr id="0" name=""/>
        <dsp:cNvSpPr/>
      </dsp:nvSpPr>
      <dsp:spPr>
        <a:xfrm>
          <a:off x="0" y="0"/>
          <a:ext cx="2592287" cy="2088233"/>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0C7B45-7898-4BD2-8DDA-B3822375B3E7}">
      <dsp:nvSpPr>
        <dsp:cNvPr id="0" name=""/>
        <dsp:cNvSpPr/>
      </dsp:nvSpPr>
      <dsp:spPr>
        <a:xfrm>
          <a:off x="144016" y="1728192"/>
          <a:ext cx="67399" cy="6739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F8AB08-05D1-4E4A-BA64-E940E8955AD5}">
      <dsp:nvSpPr>
        <dsp:cNvPr id="0" name=""/>
        <dsp:cNvSpPr/>
      </dsp:nvSpPr>
      <dsp:spPr>
        <a:xfrm>
          <a:off x="219868" y="1728190"/>
          <a:ext cx="604003" cy="18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714" tIns="0" rIns="0" bIns="0" numCol="1" spcCol="1270" anchor="t" anchorCtr="0">
          <a:noAutofit/>
        </a:bodyPr>
        <a:lstStyle/>
        <a:p>
          <a:pPr lvl="0" algn="l" defTabSz="488950">
            <a:lnSpc>
              <a:spcPct val="90000"/>
            </a:lnSpc>
            <a:spcBef>
              <a:spcPct val="0"/>
            </a:spcBef>
            <a:spcAft>
              <a:spcPct val="35000"/>
            </a:spcAft>
          </a:pPr>
          <a:r>
            <a:rPr lang="zh-CN" altLang="en-US" sz="1100" kern="1200" dirty="0" smtClean="0"/>
            <a:t>串行</a:t>
          </a:r>
          <a:endParaRPr lang="zh-CN" altLang="en-US" sz="1100" kern="1200" dirty="0"/>
        </a:p>
      </dsp:txBody>
      <dsp:txXfrm>
        <a:off x="219868" y="1728190"/>
        <a:ext cx="604003" cy="180203"/>
      </dsp:txXfrm>
    </dsp:sp>
    <dsp:sp modelId="{91EB76E9-A5FB-4373-8928-2FEC84A87ECB}">
      <dsp:nvSpPr>
        <dsp:cNvPr id="0" name=""/>
        <dsp:cNvSpPr/>
      </dsp:nvSpPr>
      <dsp:spPr>
        <a:xfrm>
          <a:off x="924150" y="911909"/>
          <a:ext cx="121837" cy="12183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EF90EE-B570-48B4-85E7-831053ADC75B}">
      <dsp:nvSpPr>
        <dsp:cNvPr id="0" name=""/>
        <dsp:cNvSpPr/>
      </dsp:nvSpPr>
      <dsp:spPr>
        <a:xfrm>
          <a:off x="985069" y="972828"/>
          <a:ext cx="622149" cy="881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559" tIns="0" rIns="0" bIns="0" numCol="1" spcCol="1270" anchor="t" anchorCtr="0">
          <a:noAutofit/>
        </a:bodyPr>
        <a:lstStyle/>
        <a:p>
          <a:pPr lvl="0" algn="l" defTabSz="488950">
            <a:lnSpc>
              <a:spcPct val="90000"/>
            </a:lnSpc>
            <a:spcBef>
              <a:spcPct val="0"/>
            </a:spcBef>
            <a:spcAft>
              <a:spcPct val="35000"/>
            </a:spcAft>
          </a:pPr>
          <a:r>
            <a:rPr lang="en-US" altLang="zh-CN" sz="1100" kern="1200" dirty="0" smtClean="0"/>
            <a:t>SSE</a:t>
          </a:r>
          <a:endParaRPr lang="zh-CN" altLang="en-US" sz="1100" kern="1200" dirty="0"/>
        </a:p>
      </dsp:txBody>
      <dsp:txXfrm>
        <a:off x="985069" y="972828"/>
        <a:ext cx="622149" cy="881377"/>
      </dsp:txXfrm>
    </dsp:sp>
    <dsp:sp modelId="{C5805FCD-76E4-44E0-B25B-60AF14CA7648}">
      <dsp:nvSpPr>
        <dsp:cNvPr id="0" name=""/>
        <dsp:cNvSpPr/>
      </dsp:nvSpPr>
      <dsp:spPr>
        <a:xfrm>
          <a:off x="1643942" y="473737"/>
          <a:ext cx="168498" cy="16849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8E6A25-7513-49D3-B032-2D0488870F57}">
      <dsp:nvSpPr>
        <dsp:cNvPr id="0" name=""/>
        <dsp:cNvSpPr/>
      </dsp:nvSpPr>
      <dsp:spPr>
        <a:xfrm>
          <a:off x="1728195" y="475585"/>
          <a:ext cx="622149" cy="388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84" tIns="0" rIns="0" bIns="0" numCol="1" spcCol="1270" anchor="t" anchorCtr="0">
          <a:noAutofit/>
        </a:bodyPr>
        <a:lstStyle/>
        <a:p>
          <a:pPr lvl="0" algn="l" defTabSz="488950">
            <a:lnSpc>
              <a:spcPct val="90000"/>
            </a:lnSpc>
            <a:spcBef>
              <a:spcPct val="0"/>
            </a:spcBef>
            <a:spcAft>
              <a:spcPct val="35000"/>
            </a:spcAft>
          </a:pPr>
          <a:r>
            <a:rPr lang="en-US" altLang="zh-CN" sz="1100" kern="1200" dirty="0" err="1" smtClean="0"/>
            <a:t>OpenCL</a:t>
          </a:r>
          <a:endParaRPr lang="zh-CN" altLang="en-US" sz="1100" kern="1200" dirty="0"/>
        </a:p>
      </dsp:txBody>
      <dsp:txXfrm>
        <a:off x="1728195" y="475585"/>
        <a:ext cx="622149" cy="38851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E59A6-C159-4DCF-8BF2-6BBBC6D38186}">
      <dsp:nvSpPr>
        <dsp:cNvPr id="0" name=""/>
        <dsp:cNvSpPr/>
      </dsp:nvSpPr>
      <dsp:spPr>
        <a:xfrm>
          <a:off x="-4962529" y="-760383"/>
          <a:ext cx="5910203" cy="5910203"/>
        </a:xfrm>
        <a:prstGeom prst="blockArc">
          <a:avLst>
            <a:gd name="adj1" fmla="val 18900000"/>
            <a:gd name="adj2" fmla="val 2700000"/>
            <a:gd name="adj3" fmla="val 365"/>
          </a:avLst>
        </a:pr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E77BF1-3811-4E79-A51F-4D5BC1792537}">
      <dsp:nvSpPr>
        <dsp:cNvPr id="0" name=""/>
        <dsp:cNvSpPr/>
      </dsp:nvSpPr>
      <dsp:spPr>
        <a:xfrm>
          <a:off x="353597" y="231147"/>
          <a:ext cx="7815676"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绪论</a:t>
          </a:r>
          <a:endParaRPr lang="zh-CN" altLang="en-US" sz="2300" kern="1200" dirty="0"/>
        </a:p>
      </dsp:txBody>
      <dsp:txXfrm>
        <a:off x="353597" y="231147"/>
        <a:ext cx="7815676" cy="462119"/>
      </dsp:txXfrm>
    </dsp:sp>
    <dsp:sp modelId="{659D24D0-C36F-4573-ACF5-DA337C773348}">
      <dsp:nvSpPr>
        <dsp:cNvPr id="0" name=""/>
        <dsp:cNvSpPr/>
      </dsp:nvSpPr>
      <dsp:spPr>
        <a:xfrm>
          <a:off x="64772" y="173382"/>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34305AD1-3107-42BF-8256-13DAC502A635}">
      <dsp:nvSpPr>
        <dsp:cNvPr id="0" name=""/>
        <dsp:cNvSpPr/>
      </dsp:nvSpPr>
      <dsp:spPr>
        <a:xfrm>
          <a:off x="733722" y="924239"/>
          <a:ext cx="7435550"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通用并行计算</a:t>
          </a:r>
          <a:endParaRPr lang="zh-CN" altLang="en-US" sz="2300" kern="1200" dirty="0"/>
        </a:p>
      </dsp:txBody>
      <dsp:txXfrm>
        <a:off x="733722" y="924239"/>
        <a:ext cx="7435550" cy="462119"/>
      </dsp:txXfrm>
    </dsp:sp>
    <dsp:sp modelId="{244DC18D-C7E5-4C58-9F1E-DC0DAF5E4026}">
      <dsp:nvSpPr>
        <dsp:cNvPr id="0" name=""/>
        <dsp:cNvSpPr/>
      </dsp:nvSpPr>
      <dsp:spPr>
        <a:xfrm>
          <a:off x="444897" y="866474"/>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35C4EDF-AF8F-47FC-AB26-B8A2DB199DBC}">
      <dsp:nvSpPr>
        <dsp:cNvPr id="0" name=""/>
        <dsp:cNvSpPr/>
      </dsp:nvSpPr>
      <dsp:spPr>
        <a:xfrm>
          <a:off x="907544" y="1617331"/>
          <a:ext cx="7261729"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骨骼动画矩阵调色板并行算法</a:t>
          </a:r>
          <a:endParaRPr lang="zh-CN" altLang="en-US" sz="2300" kern="1200" dirty="0"/>
        </a:p>
      </dsp:txBody>
      <dsp:txXfrm>
        <a:off x="907544" y="1617331"/>
        <a:ext cx="7261729" cy="462119"/>
      </dsp:txXfrm>
    </dsp:sp>
    <dsp:sp modelId="{19F6C3F5-881C-44F8-9F6D-27706089F36C}">
      <dsp:nvSpPr>
        <dsp:cNvPr id="0" name=""/>
        <dsp:cNvSpPr/>
      </dsp:nvSpPr>
      <dsp:spPr>
        <a:xfrm>
          <a:off x="618719" y="1559566"/>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FC86E38-393D-4F71-873C-94D6111C2F75}">
      <dsp:nvSpPr>
        <dsp:cNvPr id="0" name=""/>
        <dsp:cNvSpPr/>
      </dsp:nvSpPr>
      <dsp:spPr>
        <a:xfrm>
          <a:off x="907544" y="2309985"/>
          <a:ext cx="7261729"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柏林噪声风场扰动粒子系统并行算法</a:t>
          </a:r>
          <a:endParaRPr lang="zh-CN" altLang="en-US" sz="2300" kern="1200" dirty="0"/>
        </a:p>
      </dsp:txBody>
      <dsp:txXfrm>
        <a:off x="907544" y="2309985"/>
        <a:ext cx="7261729" cy="462119"/>
      </dsp:txXfrm>
    </dsp:sp>
    <dsp:sp modelId="{BC2BF74E-3B3F-498F-AA53-5A25CD6C87BF}">
      <dsp:nvSpPr>
        <dsp:cNvPr id="0" name=""/>
        <dsp:cNvSpPr/>
      </dsp:nvSpPr>
      <dsp:spPr>
        <a:xfrm>
          <a:off x="618719" y="2252220"/>
          <a:ext cx="577649" cy="577649"/>
        </a:xfrm>
        <a:prstGeom prst="ellipse">
          <a:avLst/>
        </a:prstGeom>
        <a:solidFill>
          <a:schemeClr val="accent2"/>
        </a:soli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0B2DF0E-08F1-4927-8EF2-42D525BBD81C}">
      <dsp:nvSpPr>
        <dsp:cNvPr id="0" name=""/>
        <dsp:cNvSpPr/>
      </dsp:nvSpPr>
      <dsp:spPr>
        <a:xfrm>
          <a:off x="733722" y="3003077"/>
          <a:ext cx="7435550"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虚拟现实平台多任务并行</a:t>
          </a:r>
          <a:endParaRPr lang="zh-CN" altLang="en-US" sz="2300" kern="1200" dirty="0"/>
        </a:p>
      </dsp:txBody>
      <dsp:txXfrm>
        <a:off x="733722" y="3003077"/>
        <a:ext cx="7435550" cy="462119"/>
      </dsp:txXfrm>
    </dsp:sp>
    <dsp:sp modelId="{F60B359F-B275-4031-9E2E-EF23DE61D1D6}">
      <dsp:nvSpPr>
        <dsp:cNvPr id="0" name=""/>
        <dsp:cNvSpPr/>
      </dsp:nvSpPr>
      <dsp:spPr>
        <a:xfrm>
          <a:off x="444897" y="2945312"/>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366BEE7-7E77-4E30-973F-AAF3A71CB864}">
      <dsp:nvSpPr>
        <dsp:cNvPr id="0" name=""/>
        <dsp:cNvSpPr/>
      </dsp:nvSpPr>
      <dsp:spPr>
        <a:xfrm>
          <a:off x="353597" y="3696169"/>
          <a:ext cx="7815676"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总结和展望</a:t>
          </a:r>
          <a:endParaRPr lang="zh-CN" altLang="en-US" sz="2300" kern="1200" dirty="0"/>
        </a:p>
      </dsp:txBody>
      <dsp:txXfrm>
        <a:off x="353597" y="3696169"/>
        <a:ext cx="7815676" cy="462119"/>
      </dsp:txXfrm>
    </dsp:sp>
    <dsp:sp modelId="{CF1A66C5-71FA-4D33-98BC-6B3126F2A05B}">
      <dsp:nvSpPr>
        <dsp:cNvPr id="0" name=""/>
        <dsp:cNvSpPr/>
      </dsp:nvSpPr>
      <dsp:spPr>
        <a:xfrm>
          <a:off x="64772" y="3638404"/>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E59A6-C159-4DCF-8BF2-6BBBC6D38186}">
      <dsp:nvSpPr>
        <dsp:cNvPr id="0" name=""/>
        <dsp:cNvSpPr/>
      </dsp:nvSpPr>
      <dsp:spPr>
        <a:xfrm>
          <a:off x="-4962529" y="-760383"/>
          <a:ext cx="5910203" cy="5910203"/>
        </a:xfrm>
        <a:prstGeom prst="blockArc">
          <a:avLst>
            <a:gd name="adj1" fmla="val 18900000"/>
            <a:gd name="adj2" fmla="val 2700000"/>
            <a:gd name="adj3" fmla="val 365"/>
          </a:avLst>
        </a:pr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E77BF1-3811-4E79-A51F-4D5BC1792537}">
      <dsp:nvSpPr>
        <dsp:cNvPr id="0" name=""/>
        <dsp:cNvSpPr/>
      </dsp:nvSpPr>
      <dsp:spPr>
        <a:xfrm>
          <a:off x="353597" y="231147"/>
          <a:ext cx="7815676"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绪论</a:t>
          </a:r>
          <a:endParaRPr lang="zh-CN" altLang="en-US" sz="2300" kern="1200" dirty="0"/>
        </a:p>
      </dsp:txBody>
      <dsp:txXfrm>
        <a:off x="353597" y="231147"/>
        <a:ext cx="7815676" cy="462119"/>
      </dsp:txXfrm>
    </dsp:sp>
    <dsp:sp modelId="{659D24D0-C36F-4573-ACF5-DA337C773348}">
      <dsp:nvSpPr>
        <dsp:cNvPr id="0" name=""/>
        <dsp:cNvSpPr/>
      </dsp:nvSpPr>
      <dsp:spPr>
        <a:xfrm>
          <a:off x="64772" y="173382"/>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34305AD1-3107-42BF-8256-13DAC502A635}">
      <dsp:nvSpPr>
        <dsp:cNvPr id="0" name=""/>
        <dsp:cNvSpPr/>
      </dsp:nvSpPr>
      <dsp:spPr>
        <a:xfrm>
          <a:off x="733722" y="924239"/>
          <a:ext cx="7435550"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通用并行计算</a:t>
          </a:r>
          <a:endParaRPr lang="zh-CN" altLang="en-US" sz="2300" kern="1200" dirty="0"/>
        </a:p>
      </dsp:txBody>
      <dsp:txXfrm>
        <a:off x="733722" y="924239"/>
        <a:ext cx="7435550" cy="462119"/>
      </dsp:txXfrm>
    </dsp:sp>
    <dsp:sp modelId="{244DC18D-C7E5-4C58-9F1E-DC0DAF5E4026}">
      <dsp:nvSpPr>
        <dsp:cNvPr id="0" name=""/>
        <dsp:cNvSpPr/>
      </dsp:nvSpPr>
      <dsp:spPr>
        <a:xfrm>
          <a:off x="444897" y="866474"/>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35C4EDF-AF8F-47FC-AB26-B8A2DB199DBC}">
      <dsp:nvSpPr>
        <dsp:cNvPr id="0" name=""/>
        <dsp:cNvSpPr/>
      </dsp:nvSpPr>
      <dsp:spPr>
        <a:xfrm>
          <a:off x="907544" y="1617331"/>
          <a:ext cx="7261729"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骨骼动画矩阵调色板并行算法</a:t>
          </a:r>
          <a:endParaRPr lang="zh-CN" altLang="en-US" sz="2300" kern="1200" dirty="0"/>
        </a:p>
      </dsp:txBody>
      <dsp:txXfrm>
        <a:off x="907544" y="1617331"/>
        <a:ext cx="7261729" cy="462119"/>
      </dsp:txXfrm>
    </dsp:sp>
    <dsp:sp modelId="{19F6C3F5-881C-44F8-9F6D-27706089F36C}">
      <dsp:nvSpPr>
        <dsp:cNvPr id="0" name=""/>
        <dsp:cNvSpPr/>
      </dsp:nvSpPr>
      <dsp:spPr>
        <a:xfrm>
          <a:off x="618719" y="1559566"/>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FC86E38-393D-4F71-873C-94D6111C2F75}">
      <dsp:nvSpPr>
        <dsp:cNvPr id="0" name=""/>
        <dsp:cNvSpPr/>
      </dsp:nvSpPr>
      <dsp:spPr>
        <a:xfrm>
          <a:off x="907544" y="2309985"/>
          <a:ext cx="7261729"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柏林噪声风场扰动粒子系统并行算法</a:t>
          </a:r>
          <a:endParaRPr lang="zh-CN" altLang="en-US" sz="2300" kern="1200" dirty="0"/>
        </a:p>
      </dsp:txBody>
      <dsp:txXfrm>
        <a:off x="907544" y="2309985"/>
        <a:ext cx="7261729" cy="462119"/>
      </dsp:txXfrm>
    </dsp:sp>
    <dsp:sp modelId="{BC2BF74E-3B3F-498F-AA53-5A25CD6C87BF}">
      <dsp:nvSpPr>
        <dsp:cNvPr id="0" name=""/>
        <dsp:cNvSpPr/>
      </dsp:nvSpPr>
      <dsp:spPr>
        <a:xfrm>
          <a:off x="618719" y="2252220"/>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0B2DF0E-08F1-4927-8EF2-42D525BBD81C}">
      <dsp:nvSpPr>
        <dsp:cNvPr id="0" name=""/>
        <dsp:cNvSpPr/>
      </dsp:nvSpPr>
      <dsp:spPr>
        <a:xfrm>
          <a:off x="733722" y="3003077"/>
          <a:ext cx="7435550"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虚拟现实平台多任务并行</a:t>
          </a:r>
          <a:endParaRPr lang="zh-CN" altLang="en-US" sz="2300" kern="1200" dirty="0"/>
        </a:p>
      </dsp:txBody>
      <dsp:txXfrm>
        <a:off x="733722" y="3003077"/>
        <a:ext cx="7435550" cy="462119"/>
      </dsp:txXfrm>
    </dsp:sp>
    <dsp:sp modelId="{F60B359F-B275-4031-9E2E-EF23DE61D1D6}">
      <dsp:nvSpPr>
        <dsp:cNvPr id="0" name=""/>
        <dsp:cNvSpPr/>
      </dsp:nvSpPr>
      <dsp:spPr>
        <a:xfrm>
          <a:off x="444897" y="2945312"/>
          <a:ext cx="577649" cy="577649"/>
        </a:xfrm>
        <a:prstGeom prst="ellipse">
          <a:avLst/>
        </a:prstGeom>
        <a:solidFill>
          <a:schemeClr val="accent2"/>
        </a:soli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366BEE7-7E77-4E30-973F-AAF3A71CB864}">
      <dsp:nvSpPr>
        <dsp:cNvPr id="0" name=""/>
        <dsp:cNvSpPr/>
      </dsp:nvSpPr>
      <dsp:spPr>
        <a:xfrm>
          <a:off x="353597" y="3696169"/>
          <a:ext cx="7815676"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总结和展望</a:t>
          </a:r>
          <a:endParaRPr lang="zh-CN" altLang="en-US" sz="2300" kern="1200" dirty="0"/>
        </a:p>
      </dsp:txBody>
      <dsp:txXfrm>
        <a:off x="353597" y="3696169"/>
        <a:ext cx="7815676" cy="462119"/>
      </dsp:txXfrm>
    </dsp:sp>
    <dsp:sp modelId="{CF1A66C5-71FA-4D33-98BC-6B3126F2A05B}">
      <dsp:nvSpPr>
        <dsp:cNvPr id="0" name=""/>
        <dsp:cNvSpPr/>
      </dsp:nvSpPr>
      <dsp:spPr>
        <a:xfrm>
          <a:off x="64772" y="3638404"/>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E59A6-C159-4DCF-8BF2-6BBBC6D38186}">
      <dsp:nvSpPr>
        <dsp:cNvPr id="0" name=""/>
        <dsp:cNvSpPr/>
      </dsp:nvSpPr>
      <dsp:spPr>
        <a:xfrm>
          <a:off x="-4962529" y="-760383"/>
          <a:ext cx="5910203" cy="5910203"/>
        </a:xfrm>
        <a:prstGeom prst="blockArc">
          <a:avLst>
            <a:gd name="adj1" fmla="val 18900000"/>
            <a:gd name="adj2" fmla="val 2700000"/>
            <a:gd name="adj3" fmla="val 365"/>
          </a:avLst>
        </a:pr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E77BF1-3811-4E79-A51F-4D5BC1792537}">
      <dsp:nvSpPr>
        <dsp:cNvPr id="0" name=""/>
        <dsp:cNvSpPr/>
      </dsp:nvSpPr>
      <dsp:spPr>
        <a:xfrm>
          <a:off x="353597" y="231147"/>
          <a:ext cx="7815676"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绪论</a:t>
          </a:r>
          <a:endParaRPr lang="zh-CN" altLang="en-US" sz="2300" kern="1200" dirty="0"/>
        </a:p>
      </dsp:txBody>
      <dsp:txXfrm>
        <a:off x="353597" y="231147"/>
        <a:ext cx="7815676" cy="462119"/>
      </dsp:txXfrm>
    </dsp:sp>
    <dsp:sp modelId="{659D24D0-C36F-4573-ACF5-DA337C773348}">
      <dsp:nvSpPr>
        <dsp:cNvPr id="0" name=""/>
        <dsp:cNvSpPr/>
      </dsp:nvSpPr>
      <dsp:spPr>
        <a:xfrm>
          <a:off x="64772" y="173382"/>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34305AD1-3107-42BF-8256-13DAC502A635}">
      <dsp:nvSpPr>
        <dsp:cNvPr id="0" name=""/>
        <dsp:cNvSpPr/>
      </dsp:nvSpPr>
      <dsp:spPr>
        <a:xfrm>
          <a:off x="733722" y="924239"/>
          <a:ext cx="7435550"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通用并行计算</a:t>
          </a:r>
          <a:endParaRPr lang="zh-CN" altLang="en-US" sz="2300" kern="1200" dirty="0"/>
        </a:p>
      </dsp:txBody>
      <dsp:txXfrm>
        <a:off x="733722" y="924239"/>
        <a:ext cx="7435550" cy="462119"/>
      </dsp:txXfrm>
    </dsp:sp>
    <dsp:sp modelId="{244DC18D-C7E5-4C58-9F1E-DC0DAF5E4026}">
      <dsp:nvSpPr>
        <dsp:cNvPr id="0" name=""/>
        <dsp:cNvSpPr/>
      </dsp:nvSpPr>
      <dsp:spPr>
        <a:xfrm>
          <a:off x="444897" y="866474"/>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35C4EDF-AF8F-47FC-AB26-B8A2DB199DBC}">
      <dsp:nvSpPr>
        <dsp:cNvPr id="0" name=""/>
        <dsp:cNvSpPr/>
      </dsp:nvSpPr>
      <dsp:spPr>
        <a:xfrm>
          <a:off x="907544" y="1617331"/>
          <a:ext cx="7261729"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骨骼动画矩阵调色板并行算法</a:t>
          </a:r>
          <a:endParaRPr lang="zh-CN" altLang="en-US" sz="2300" kern="1200" dirty="0"/>
        </a:p>
      </dsp:txBody>
      <dsp:txXfrm>
        <a:off x="907544" y="1617331"/>
        <a:ext cx="7261729" cy="462119"/>
      </dsp:txXfrm>
    </dsp:sp>
    <dsp:sp modelId="{19F6C3F5-881C-44F8-9F6D-27706089F36C}">
      <dsp:nvSpPr>
        <dsp:cNvPr id="0" name=""/>
        <dsp:cNvSpPr/>
      </dsp:nvSpPr>
      <dsp:spPr>
        <a:xfrm>
          <a:off x="618719" y="1559566"/>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FC86E38-393D-4F71-873C-94D6111C2F75}">
      <dsp:nvSpPr>
        <dsp:cNvPr id="0" name=""/>
        <dsp:cNvSpPr/>
      </dsp:nvSpPr>
      <dsp:spPr>
        <a:xfrm>
          <a:off x="907544" y="2309985"/>
          <a:ext cx="7261729"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柏林噪声风场扰动粒子系统并行算法</a:t>
          </a:r>
          <a:endParaRPr lang="zh-CN" altLang="en-US" sz="2300" kern="1200" dirty="0"/>
        </a:p>
      </dsp:txBody>
      <dsp:txXfrm>
        <a:off x="907544" y="2309985"/>
        <a:ext cx="7261729" cy="462119"/>
      </dsp:txXfrm>
    </dsp:sp>
    <dsp:sp modelId="{BC2BF74E-3B3F-498F-AA53-5A25CD6C87BF}">
      <dsp:nvSpPr>
        <dsp:cNvPr id="0" name=""/>
        <dsp:cNvSpPr/>
      </dsp:nvSpPr>
      <dsp:spPr>
        <a:xfrm>
          <a:off x="618719" y="2252220"/>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0B2DF0E-08F1-4927-8EF2-42D525BBD81C}">
      <dsp:nvSpPr>
        <dsp:cNvPr id="0" name=""/>
        <dsp:cNvSpPr/>
      </dsp:nvSpPr>
      <dsp:spPr>
        <a:xfrm>
          <a:off x="733722" y="3003077"/>
          <a:ext cx="7435550"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虚拟现实平台多任务并行</a:t>
          </a:r>
          <a:endParaRPr lang="zh-CN" altLang="en-US" sz="2300" kern="1200" dirty="0"/>
        </a:p>
      </dsp:txBody>
      <dsp:txXfrm>
        <a:off x="733722" y="3003077"/>
        <a:ext cx="7435550" cy="462119"/>
      </dsp:txXfrm>
    </dsp:sp>
    <dsp:sp modelId="{F60B359F-B275-4031-9E2E-EF23DE61D1D6}">
      <dsp:nvSpPr>
        <dsp:cNvPr id="0" name=""/>
        <dsp:cNvSpPr/>
      </dsp:nvSpPr>
      <dsp:spPr>
        <a:xfrm>
          <a:off x="444897" y="2945312"/>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366BEE7-7E77-4E30-973F-AAF3A71CB864}">
      <dsp:nvSpPr>
        <dsp:cNvPr id="0" name=""/>
        <dsp:cNvSpPr/>
      </dsp:nvSpPr>
      <dsp:spPr>
        <a:xfrm>
          <a:off x="353597" y="3696169"/>
          <a:ext cx="7815676"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总结和展望</a:t>
          </a:r>
          <a:endParaRPr lang="zh-CN" altLang="en-US" sz="2300" kern="1200" dirty="0"/>
        </a:p>
      </dsp:txBody>
      <dsp:txXfrm>
        <a:off x="353597" y="3696169"/>
        <a:ext cx="7815676" cy="462119"/>
      </dsp:txXfrm>
    </dsp:sp>
    <dsp:sp modelId="{CF1A66C5-71FA-4D33-98BC-6B3126F2A05B}">
      <dsp:nvSpPr>
        <dsp:cNvPr id="0" name=""/>
        <dsp:cNvSpPr/>
      </dsp:nvSpPr>
      <dsp:spPr>
        <a:xfrm>
          <a:off x="64772" y="3638404"/>
          <a:ext cx="577649" cy="577649"/>
        </a:xfrm>
        <a:prstGeom prst="ellipse">
          <a:avLst/>
        </a:prstGeom>
        <a:solidFill>
          <a:schemeClr val="accent2"/>
        </a:soli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E59A6-C159-4DCF-8BF2-6BBBC6D38186}">
      <dsp:nvSpPr>
        <dsp:cNvPr id="0" name=""/>
        <dsp:cNvSpPr/>
      </dsp:nvSpPr>
      <dsp:spPr>
        <a:xfrm>
          <a:off x="-4962529" y="-760383"/>
          <a:ext cx="5910203" cy="5910203"/>
        </a:xfrm>
        <a:prstGeom prst="blockArc">
          <a:avLst>
            <a:gd name="adj1" fmla="val 18900000"/>
            <a:gd name="adj2" fmla="val 2700000"/>
            <a:gd name="adj3" fmla="val 365"/>
          </a:avLst>
        </a:pr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E77BF1-3811-4E79-A51F-4D5BC1792537}">
      <dsp:nvSpPr>
        <dsp:cNvPr id="0" name=""/>
        <dsp:cNvSpPr/>
      </dsp:nvSpPr>
      <dsp:spPr>
        <a:xfrm>
          <a:off x="353597" y="231147"/>
          <a:ext cx="7815676"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绪论</a:t>
          </a:r>
          <a:endParaRPr lang="zh-CN" altLang="en-US" sz="2300" kern="1200" dirty="0"/>
        </a:p>
      </dsp:txBody>
      <dsp:txXfrm>
        <a:off x="353597" y="231147"/>
        <a:ext cx="7815676" cy="462119"/>
      </dsp:txXfrm>
    </dsp:sp>
    <dsp:sp modelId="{659D24D0-C36F-4573-ACF5-DA337C773348}">
      <dsp:nvSpPr>
        <dsp:cNvPr id="0" name=""/>
        <dsp:cNvSpPr/>
      </dsp:nvSpPr>
      <dsp:spPr>
        <a:xfrm>
          <a:off x="64772" y="173382"/>
          <a:ext cx="577649" cy="577649"/>
        </a:xfrm>
        <a:prstGeom prst="ellipse">
          <a:avLst/>
        </a:prstGeom>
        <a:solidFill>
          <a:schemeClr val="accent2"/>
        </a:soli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34305AD1-3107-42BF-8256-13DAC502A635}">
      <dsp:nvSpPr>
        <dsp:cNvPr id="0" name=""/>
        <dsp:cNvSpPr/>
      </dsp:nvSpPr>
      <dsp:spPr>
        <a:xfrm>
          <a:off x="733722" y="924239"/>
          <a:ext cx="7435550"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通用并行计算</a:t>
          </a:r>
          <a:endParaRPr lang="zh-CN" altLang="en-US" sz="2300" kern="1200" dirty="0"/>
        </a:p>
      </dsp:txBody>
      <dsp:txXfrm>
        <a:off x="733722" y="924239"/>
        <a:ext cx="7435550" cy="462119"/>
      </dsp:txXfrm>
    </dsp:sp>
    <dsp:sp modelId="{244DC18D-C7E5-4C58-9F1E-DC0DAF5E4026}">
      <dsp:nvSpPr>
        <dsp:cNvPr id="0" name=""/>
        <dsp:cNvSpPr/>
      </dsp:nvSpPr>
      <dsp:spPr>
        <a:xfrm>
          <a:off x="444897" y="866474"/>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35C4EDF-AF8F-47FC-AB26-B8A2DB199DBC}">
      <dsp:nvSpPr>
        <dsp:cNvPr id="0" name=""/>
        <dsp:cNvSpPr/>
      </dsp:nvSpPr>
      <dsp:spPr>
        <a:xfrm>
          <a:off x="907544" y="1617331"/>
          <a:ext cx="7261729"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骨骼动画矩阵调色板并行算法</a:t>
          </a:r>
          <a:endParaRPr lang="zh-CN" altLang="en-US" sz="2300" kern="1200" dirty="0"/>
        </a:p>
      </dsp:txBody>
      <dsp:txXfrm>
        <a:off x="907544" y="1617331"/>
        <a:ext cx="7261729" cy="462119"/>
      </dsp:txXfrm>
    </dsp:sp>
    <dsp:sp modelId="{19F6C3F5-881C-44F8-9F6D-27706089F36C}">
      <dsp:nvSpPr>
        <dsp:cNvPr id="0" name=""/>
        <dsp:cNvSpPr/>
      </dsp:nvSpPr>
      <dsp:spPr>
        <a:xfrm>
          <a:off x="618719" y="1559566"/>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FC86E38-393D-4F71-873C-94D6111C2F75}">
      <dsp:nvSpPr>
        <dsp:cNvPr id="0" name=""/>
        <dsp:cNvSpPr/>
      </dsp:nvSpPr>
      <dsp:spPr>
        <a:xfrm>
          <a:off x="907544" y="2309985"/>
          <a:ext cx="7261729"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柏林噪声风场扰动粒子系统并行算法</a:t>
          </a:r>
          <a:endParaRPr lang="zh-CN" altLang="en-US" sz="2300" kern="1200" dirty="0"/>
        </a:p>
      </dsp:txBody>
      <dsp:txXfrm>
        <a:off x="907544" y="2309985"/>
        <a:ext cx="7261729" cy="462119"/>
      </dsp:txXfrm>
    </dsp:sp>
    <dsp:sp modelId="{BC2BF74E-3B3F-498F-AA53-5A25CD6C87BF}">
      <dsp:nvSpPr>
        <dsp:cNvPr id="0" name=""/>
        <dsp:cNvSpPr/>
      </dsp:nvSpPr>
      <dsp:spPr>
        <a:xfrm>
          <a:off x="618719" y="2252220"/>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0B2DF0E-08F1-4927-8EF2-42D525BBD81C}">
      <dsp:nvSpPr>
        <dsp:cNvPr id="0" name=""/>
        <dsp:cNvSpPr/>
      </dsp:nvSpPr>
      <dsp:spPr>
        <a:xfrm>
          <a:off x="733722" y="3003077"/>
          <a:ext cx="7435550"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虚拟现实平台多任务并行</a:t>
          </a:r>
          <a:endParaRPr lang="zh-CN" altLang="en-US" sz="2300" kern="1200" dirty="0"/>
        </a:p>
      </dsp:txBody>
      <dsp:txXfrm>
        <a:off x="733722" y="3003077"/>
        <a:ext cx="7435550" cy="462119"/>
      </dsp:txXfrm>
    </dsp:sp>
    <dsp:sp modelId="{F60B359F-B275-4031-9E2E-EF23DE61D1D6}">
      <dsp:nvSpPr>
        <dsp:cNvPr id="0" name=""/>
        <dsp:cNvSpPr/>
      </dsp:nvSpPr>
      <dsp:spPr>
        <a:xfrm>
          <a:off x="444897" y="2945312"/>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366BEE7-7E77-4E30-973F-AAF3A71CB864}">
      <dsp:nvSpPr>
        <dsp:cNvPr id="0" name=""/>
        <dsp:cNvSpPr/>
      </dsp:nvSpPr>
      <dsp:spPr>
        <a:xfrm>
          <a:off x="353597" y="3696169"/>
          <a:ext cx="7815676"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总结和展望</a:t>
          </a:r>
          <a:endParaRPr lang="zh-CN" altLang="en-US" sz="2300" kern="1200" dirty="0"/>
        </a:p>
      </dsp:txBody>
      <dsp:txXfrm>
        <a:off x="353597" y="3696169"/>
        <a:ext cx="7815676" cy="462119"/>
      </dsp:txXfrm>
    </dsp:sp>
    <dsp:sp modelId="{CF1A66C5-71FA-4D33-98BC-6B3126F2A05B}">
      <dsp:nvSpPr>
        <dsp:cNvPr id="0" name=""/>
        <dsp:cNvSpPr/>
      </dsp:nvSpPr>
      <dsp:spPr>
        <a:xfrm>
          <a:off x="64772" y="3638404"/>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3B4C5C-50D9-4D03-AD7B-22489F7B32C1}">
      <dsp:nvSpPr>
        <dsp:cNvPr id="0" name=""/>
        <dsp:cNvSpPr/>
      </dsp:nvSpPr>
      <dsp:spPr>
        <a:xfrm>
          <a:off x="1168" y="0"/>
          <a:ext cx="2839850" cy="4710832"/>
        </a:xfrm>
        <a:prstGeom prst="roundRect">
          <a:avLst>
            <a:gd name="adj" fmla="val 10000"/>
          </a:avLst>
        </a:prstGeom>
        <a:solidFill>
          <a:schemeClr val="accent1">
            <a:tint val="40000"/>
            <a:hueOff val="0"/>
            <a:satOff val="0"/>
            <a:lumOff val="0"/>
            <a:alphaOff val="0"/>
          </a:schemeClr>
        </a:solidFill>
        <a:ln>
          <a:noFill/>
        </a:ln>
        <a:effectLst>
          <a:outerShdw blurRad="57150" dist="38100" dir="5400000" algn="ctr" rotWithShape="0">
            <a:schemeClr val="accent1">
              <a:tint val="40000"/>
              <a:hueOff val="0"/>
              <a:satOff val="0"/>
              <a:lumOff val="0"/>
              <a:alphaOff val="0"/>
              <a:shade val="9000"/>
              <a:satMod val="105000"/>
              <a:alpha val="48000"/>
            </a:schemeClr>
          </a:outerShdw>
        </a:effectLst>
      </dsp:spPr>
      <dsp:style>
        <a:lnRef idx="0">
          <a:scrgbClr r="0" g="0" b="0"/>
        </a:lnRef>
        <a:fillRef idx="1">
          <a:scrgbClr r="0" g="0" b="0"/>
        </a:fillRef>
        <a:effectRef idx="1">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lang="en-US" altLang="zh-CN" sz="2000" kern="1200" dirty="0" smtClean="0">
            <a:effectLst/>
          </a:endParaRPr>
        </a:p>
        <a:p>
          <a:pPr lvl="0" algn="ctr" defTabSz="889000">
            <a:lnSpc>
              <a:spcPct val="90000"/>
            </a:lnSpc>
            <a:spcBef>
              <a:spcPct val="0"/>
            </a:spcBef>
            <a:spcAft>
              <a:spcPct val="35000"/>
            </a:spcAft>
          </a:pPr>
          <a:r>
            <a:rPr lang="zh-CN" altLang="en-US" sz="2000" kern="1200" dirty="0" smtClean="0">
              <a:effectLst/>
            </a:rPr>
            <a:t>通用</a:t>
          </a:r>
          <a:endParaRPr lang="en-US" altLang="zh-CN" sz="2000" kern="1200" dirty="0" smtClean="0">
            <a:effectLst/>
          </a:endParaRPr>
        </a:p>
        <a:p>
          <a:pPr lvl="0" algn="ctr" defTabSz="889000">
            <a:lnSpc>
              <a:spcPct val="90000"/>
            </a:lnSpc>
            <a:spcBef>
              <a:spcPct val="0"/>
            </a:spcBef>
            <a:spcAft>
              <a:spcPct val="35000"/>
            </a:spcAft>
          </a:pPr>
          <a:r>
            <a:rPr lang="zh-CN" altLang="en-US" sz="2000" kern="1200" dirty="0" smtClean="0">
              <a:effectLst/>
            </a:rPr>
            <a:t>并行计算技术</a:t>
          </a:r>
          <a:endParaRPr lang="zh-CN" altLang="en-US" sz="2000" kern="1200"/>
        </a:p>
      </dsp:txBody>
      <dsp:txXfrm>
        <a:off x="1168" y="0"/>
        <a:ext cx="2839850" cy="1413249"/>
      </dsp:txXfrm>
    </dsp:sp>
    <dsp:sp modelId="{A2F54FF1-92CB-4D5D-BDC6-AC0C2A0027AE}">
      <dsp:nvSpPr>
        <dsp:cNvPr id="0" name=""/>
        <dsp:cNvSpPr/>
      </dsp:nvSpPr>
      <dsp:spPr>
        <a:xfrm>
          <a:off x="285153" y="1413818"/>
          <a:ext cx="2271880" cy="1540943"/>
        </a:xfrm>
        <a:prstGeom prst="roundRect">
          <a:avLst>
            <a:gd name="adj" fmla="val 10000"/>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t" anchorCtr="0">
          <a:noAutofit/>
        </a:bodyPr>
        <a:lstStyle/>
        <a:p>
          <a:pPr lvl="0" algn="l" defTabSz="711200">
            <a:lnSpc>
              <a:spcPct val="90000"/>
            </a:lnSpc>
            <a:spcBef>
              <a:spcPct val="0"/>
            </a:spcBef>
            <a:spcAft>
              <a:spcPct val="35000"/>
            </a:spcAft>
          </a:pPr>
          <a:r>
            <a:rPr lang="en-US" altLang="zh-CN" sz="1600" kern="1200" dirty="0"/>
            <a:t>CPU</a:t>
          </a:r>
          <a:r>
            <a:rPr lang="zh-CN" altLang="en-US" sz="1600" kern="1200" dirty="0" smtClean="0">
              <a:effectLst/>
            </a:rPr>
            <a:t>并行计算技术</a:t>
          </a:r>
          <a:endParaRPr lang="zh-CN" altLang="en-US" sz="1600" kern="1200" dirty="0"/>
        </a:p>
        <a:p>
          <a:pPr marL="114300" lvl="1" indent="-114300" algn="l" defTabSz="622300">
            <a:lnSpc>
              <a:spcPct val="90000"/>
            </a:lnSpc>
            <a:spcBef>
              <a:spcPct val="0"/>
            </a:spcBef>
            <a:spcAft>
              <a:spcPct val="15000"/>
            </a:spcAft>
            <a:buChar char="••"/>
          </a:pPr>
          <a:r>
            <a:rPr lang="en-US" altLang="zh-CN" sz="1400" kern="1200" dirty="0"/>
            <a:t>SIMD </a:t>
          </a:r>
          <a:r>
            <a:rPr lang="zh-CN" altLang="en-US" sz="1400" kern="1200" dirty="0"/>
            <a:t>并行指令集</a:t>
          </a:r>
        </a:p>
        <a:p>
          <a:pPr marL="228600" lvl="2" indent="-114300" algn="l" defTabSz="533400">
            <a:lnSpc>
              <a:spcPct val="90000"/>
            </a:lnSpc>
            <a:spcBef>
              <a:spcPct val="0"/>
            </a:spcBef>
            <a:spcAft>
              <a:spcPct val="15000"/>
            </a:spcAft>
            <a:buChar char="••"/>
          </a:pPr>
          <a:r>
            <a:rPr lang="en-US" altLang="zh-CN" sz="1200" kern="1200" dirty="0"/>
            <a:t>SSE  128</a:t>
          </a:r>
          <a:r>
            <a:rPr lang="zh-CN" altLang="en-US" sz="1200" kern="1200" dirty="0"/>
            <a:t>位并行指令</a:t>
          </a:r>
        </a:p>
        <a:p>
          <a:pPr marL="228600" lvl="2" indent="-114300" algn="l" defTabSz="533400">
            <a:lnSpc>
              <a:spcPct val="90000"/>
            </a:lnSpc>
            <a:spcBef>
              <a:spcPct val="0"/>
            </a:spcBef>
            <a:spcAft>
              <a:spcPct val="15000"/>
            </a:spcAft>
            <a:buChar char="••"/>
          </a:pPr>
          <a:r>
            <a:rPr lang="en-US" altLang="zh-CN" sz="1200" kern="1200" dirty="0"/>
            <a:t>AVX  256</a:t>
          </a:r>
          <a:r>
            <a:rPr lang="zh-CN" altLang="en-US" sz="1200" kern="1200" dirty="0"/>
            <a:t>位并行指令</a:t>
          </a:r>
        </a:p>
        <a:p>
          <a:pPr marL="114300" lvl="1" indent="-114300" algn="l" defTabSz="622300">
            <a:lnSpc>
              <a:spcPct val="90000"/>
            </a:lnSpc>
            <a:spcBef>
              <a:spcPct val="0"/>
            </a:spcBef>
            <a:spcAft>
              <a:spcPct val="15000"/>
            </a:spcAft>
            <a:buChar char="••"/>
          </a:pPr>
          <a:r>
            <a:rPr lang="en-US" altLang="zh-CN" sz="1400" kern="1200" dirty="0"/>
            <a:t>OpenCL</a:t>
          </a:r>
          <a:r>
            <a:rPr lang="zh-CN" altLang="en-US" sz="1400" kern="1200" dirty="0"/>
            <a:t>开放计算语言</a:t>
          </a:r>
        </a:p>
      </dsp:txBody>
      <dsp:txXfrm>
        <a:off x="330286" y="1458951"/>
        <a:ext cx="2181614" cy="1450677"/>
      </dsp:txXfrm>
    </dsp:sp>
    <dsp:sp modelId="{7A7E30F1-46E3-473D-AC82-C643EE2DB64C}">
      <dsp:nvSpPr>
        <dsp:cNvPr id="0" name=""/>
        <dsp:cNvSpPr/>
      </dsp:nvSpPr>
      <dsp:spPr>
        <a:xfrm>
          <a:off x="285153" y="3101745"/>
          <a:ext cx="2271880" cy="1372975"/>
        </a:xfrm>
        <a:prstGeom prst="roundRect">
          <a:avLst>
            <a:gd name="adj" fmla="val 10000"/>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t" anchorCtr="0">
          <a:noAutofit/>
        </a:bodyPr>
        <a:lstStyle/>
        <a:p>
          <a:pPr lvl="0" algn="l" defTabSz="711200">
            <a:lnSpc>
              <a:spcPct val="90000"/>
            </a:lnSpc>
            <a:spcBef>
              <a:spcPct val="0"/>
            </a:spcBef>
            <a:spcAft>
              <a:spcPct val="35000"/>
            </a:spcAft>
          </a:pPr>
          <a:r>
            <a:rPr lang="en-US" altLang="zh-CN" sz="1600" kern="1200" dirty="0"/>
            <a:t>GPU</a:t>
          </a:r>
          <a:r>
            <a:rPr lang="zh-CN" altLang="en-US" sz="1600" kern="1200" dirty="0" smtClean="0">
              <a:effectLst/>
            </a:rPr>
            <a:t>并行计算技术</a:t>
          </a:r>
          <a:endParaRPr lang="zh-CN" altLang="en-US" sz="1600" kern="1200" dirty="0"/>
        </a:p>
        <a:p>
          <a:pPr marL="114300" lvl="1" indent="-114300" algn="l" defTabSz="622300">
            <a:lnSpc>
              <a:spcPct val="90000"/>
            </a:lnSpc>
            <a:spcBef>
              <a:spcPct val="0"/>
            </a:spcBef>
            <a:spcAft>
              <a:spcPct val="15000"/>
            </a:spcAft>
            <a:buChar char="••"/>
          </a:pPr>
          <a:r>
            <a:rPr lang="en-US" altLang="zh-CN" sz="1400" kern="1200" dirty="0"/>
            <a:t>GLSL </a:t>
          </a:r>
          <a:r>
            <a:rPr lang="zh-CN" altLang="en-US" sz="1400" kern="1200" dirty="0"/>
            <a:t>着色语言</a:t>
          </a:r>
        </a:p>
        <a:p>
          <a:pPr marL="114300" lvl="1" indent="-114300" algn="l" defTabSz="622300">
            <a:lnSpc>
              <a:spcPct val="90000"/>
            </a:lnSpc>
            <a:spcBef>
              <a:spcPct val="0"/>
            </a:spcBef>
            <a:spcAft>
              <a:spcPct val="15000"/>
            </a:spcAft>
            <a:buChar char="••"/>
          </a:pPr>
          <a:r>
            <a:rPr lang="en-US" altLang="zh-CN" sz="1400" kern="1200" dirty="0"/>
            <a:t>CUDA </a:t>
          </a:r>
          <a:r>
            <a:rPr lang="zh-CN" altLang="en-US" sz="1400" kern="1200" dirty="0"/>
            <a:t>统一计算设备架构</a:t>
          </a:r>
        </a:p>
        <a:p>
          <a:pPr marL="114300" lvl="1" indent="-114300" algn="l" defTabSz="622300">
            <a:lnSpc>
              <a:spcPct val="90000"/>
            </a:lnSpc>
            <a:spcBef>
              <a:spcPct val="0"/>
            </a:spcBef>
            <a:spcAft>
              <a:spcPct val="15000"/>
            </a:spcAft>
            <a:buChar char="••"/>
          </a:pPr>
          <a:r>
            <a:rPr lang="en-US" altLang="zh-CN" sz="1400" kern="1200" dirty="0"/>
            <a:t>OpenCL </a:t>
          </a:r>
          <a:r>
            <a:rPr lang="zh-CN" altLang="en-US" sz="1400" kern="1200" dirty="0"/>
            <a:t>开放计算语言</a:t>
          </a:r>
        </a:p>
      </dsp:txBody>
      <dsp:txXfrm>
        <a:off x="325366" y="3141958"/>
        <a:ext cx="2191454" cy="1292549"/>
      </dsp:txXfrm>
    </dsp:sp>
    <dsp:sp modelId="{086696FA-1FC3-431A-A990-A1FDCF5D3324}">
      <dsp:nvSpPr>
        <dsp:cNvPr id="0" name=""/>
        <dsp:cNvSpPr/>
      </dsp:nvSpPr>
      <dsp:spPr>
        <a:xfrm>
          <a:off x="3054007" y="0"/>
          <a:ext cx="2839850" cy="4710832"/>
        </a:xfrm>
        <a:prstGeom prst="roundRect">
          <a:avLst>
            <a:gd name="adj" fmla="val 10000"/>
          </a:avLst>
        </a:prstGeom>
        <a:solidFill>
          <a:schemeClr val="accent1">
            <a:tint val="40000"/>
            <a:hueOff val="0"/>
            <a:satOff val="0"/>
            <a:lumOff val="0"/>
            <a:alphaOff val="0"/>
          </a:schemeClr>
        </a:solidFill>
        <a:ln>
          <a:noFill/>
        </a:ln>
        <a:effectLst>
          <a:outerShdw blurRad="57150" dist="38100" dir="5400000" algn="ctr" rotWithShape="0">
            <a:schemeClr val="accent1">
              <a:tint val="40000"/>
              <a:hueOff val="0"/>
              <a:satOff val="0"/>
              <a:lumOff val="0"/>
              <a:alphaOff val="0"/>
              <a:shade val="9000"/>
              <a:satMod val="105000"/>
              <a:alpha val="48000"/>
            </a:schemeClr>
          </a:outerShdw>
        </a:effectLst>
      </dsp:spPr>
      <dsp:style>
        <a:lnRef idx="0">
          <a:scrgbClr r="0" g="0" b="0"/>
        </a:lnRef>
        <a:fillRef idx="1">
          <a:scrgbClr r="0" g="0" b="0"/>
        </a:fillRef>
        <a:effectRef idx="1">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0" kern="1200" dirty="0" smtClean="0">
              <a:effectLst/>
            </a:rPr>
            <a:t>面向骨骼动画</a:t>
          </a:r>
          <a:endParaRPr lang="en-US" altLang="zh-CN" sz="2000" b="0" kern="1200" dirty="0" smtClean="0">
            <a:effectLst/>
          </a:endParaRPr>
        </a:p>
        <a:p>
          <a:pPr lvl="0" algn="ctr" defTabSz="889000">
            <a:lnSpc>
              <a:spcPct val="90000"/>
            </a:lnSpc>
            <a:spcBef>
              <a:spcPct val="0"/>
            </a:spcBef>
            <a:spcAft>
              <a:spcPct val="35000"/>
            </a:spcAft>
          </a:pPr>
          <a:r>
            <a:rPr lang="zh-CN" altLang="en-US" sz="2000" b="0" kern="1200" dirty="0" smtClean="0">
              <a:effectLst/>
            </a:rPr>
            <a:t>模块</a:t>
          </a:r>
          <a:endParaRPr lang="en-US" altLang="zh-CN" sz="2000" b="0" kern="1200" dirty="0" smtClean="0">
            <a:effectLst/>
          </a:endParaRPr>
        </a:p>
        <a:p>
          <a:pPr lvl="0" algn="ctr" defTabSz="889000">
            <a:lnSpc>
              <a:spcPct val="90000"/>
            </a:lnSpc>
            <a:spcBef>
              <a:spcPct val="0"/>
            </a:spcBef>
            <a:spcAft>
              <a:spcPct val="35000"/>
            </a:spcAft>
          </a:pPr>
          <a:r>
            <a:rPr lang="zh-CN" altLang="en-US" sz="2000" b="0" kern="1200" dirty="0" smtClean="0">
              <a:effectLst/>
            </a:rPr>
            <a:t>并行计算技术</a:t>
          </a:r>
          <a:endParaRPr lang="zh-CN" altLang="en-US" sz="2000" kern="1200"/>
        </a:p>
      </dsp:txBody>
      <dsp:txXfrm>
        <a:off x="3054007" y="0"/>
        <a:ext cx="2839850" cy="1413249"/>
      </dsp:txXfrm>
    </dsp:sp>
    <dsp:sp modelId="{8C39B4DE-BA64-4F27-A10E-BCE51EF6CAF2}">
      <dsp:nvSpPr>
        <dsp:cNvPr id="0" name=""/>
        <dsp:cNvSpPr/>
      </dsp:nvSpPr>
      <dsp:spPr>
        <a:xfrm>
          <a:off x="3337992" y="1414013"/>
          <a:ext cx="2271880" cy="1386448"/>
        </a:xfrm>
        <a:prstGeom prst="roundRect">
          <a:avLst>
            <a:gd name="adj" fmla="val 10000"/>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t" anchorCtr="0">
          <a:noAutofit/>
        </a:bodyPr>
        <a:lstStyle/>
        <a:p>
          <a:pPr lvl="0" algn="l" defTabSz="711200">
            <a:lnSpc>
              <a:spcPct val="90000"/>
            </a:lnSpc>
            <a:spcBef>
              <a:spcPct val="0"/>
            </a:spcBef>
            <a:spcAft>
              <a:spcPct val="35000"/>
            </a:spcAft>
          </a:pPr>
          <a:r>
            <a:rPr lang="en-US" altLang="zh-CN" sz="1600" kern="1200" dirty="0"/>
            <a:t>CPU</a:t>
          </a:r>
          <a:r>
            <a:rPr lang="zh-CN" altLang="en-US" sz="1600" kern="1200" dirty="0"/>
            <a:t>并行计算算法</a:t>
          </a:r>
        </a:p>
        <a:p>
          <a:pPr marL="114300" lvl="1" indent="-114300" algn="l" defTabSz="622300">
            <a:lnSpc>
              <a:spcPct val="90000"/>
            </a:lnSpc>
            <a:spcBef>
              <a:spcPct val="0"/>
            </a:spcBef>
            <a:spcAft>
              <a:spcPct val="15000"/>
            </a:spcAft>
            <a:buChar char="••"/>
          </a:pPr>
          <a:r>
            <a:rPr lang="zh-CN" altLang="en-US" sz="1400" kern="1200" dirty="0"/>
            <a:t>基于</a:t>
          </a:r>
          <a:r>
            <a:rPr lang="en-US" altLang="zh-CN" sz="1400" kern="1200" dirty="0"/>
            <a:t>SIMD</a:t>
          </a:r>
          <a:endParaRPr lang="zh-CN" altLang="en-US" sz="1400" kern="1200" dirty="0"/>
        </a:p>
        <a:p>
          <a:pPr marL="228600" lvl="2" indent="-114300" algn="l" defTabSz="533400">
            <a:lnSpc>
              <a:spcPct val="90000"/>
            </a:lnSpc>
            <a:spcBef>
              <a:spcPct val="0"/>
            </a:spcBef>
            <a:spcAft>
              <a:spcPct val="15000"/>
            </a:spcAft>
            <a:buChar char="••"/>
          </a:pPr>
          <a:r>
            <a:rPr lang="zh-CN" altLang="en-US" sz="1200" kern="1200" dirty="0"/>
            <a:t>基于</a:t>
          </a:r>
          <a:r>
            <a:rPr lang="en-US" altLang="zh-CN" sz="1200" kern="1200" dirty="0"/>
            <a:t>SSE</a:t>
          </a:r>
          <a:endParaRPr lang="zh-CN" altLang="en-US" sz="1200" kern="1200" dirty="0"/>
        </a:p>
        <a:p>
          <a:pPr marL="228600" lvl="2" indent="-114300" algn="l" defTabSz="533400">
            <a:lnSpc>
              <a:spcPct val="90000"/>
            </a:lnSpc>
            <a:spcBef>
              <a:spcPct val="0"/>
            </a:spcBef>
            <a:spcAft>
              <a:spcPct val="15000"/>
            </a:spcAft>
            <a:buChar char="••"/>
          </a:pPr>
          <a:r>
            <a:rPr lang="zh-CN" altLang="en-US" sz="1200" kern="1200" dirty="0"/>
            <a:t>基于</a:t>
          </a:r>
          <a:r>
            <a:rPr lang="en-US" altLang="zh-CN" sz="1200" kern="1200" dirty="0"/>
            <a:t>AVX</a:t>
          </a:r>
          <a:endParaRPr lang="zh-CN" altLang="en-US" sz="1200" kern="1200" dirty="0"/>
        </a:p>
        <a:p>
          <a:pPr marL="114300" lvl="1" indent="-114300" algn="l" defTabSz="622300">
            <a:lnSpc>
              <a:spcPct val="90000"/>
            </a:lnSpc>
            <a:spcBef>
              <a:spcPct val="0"/>
            </a:spcBef>
            <a:spcAft>
              <a:spcPct val="15000"/>
            </a:spcAft>
            <a:buChar char="••"/>
          </a:pPr>
          <a:r>
            <a:rPr lang="zh-CN" altLang="en-US" sz="1400" kern="1200" dirty="0"/>
            <a:t>基于</a:t>
          </a:r>
          <a:r>
            <a:rPr lang="en-US" altLang="zh-CN" sz="1400" kern="1200" dirty="0"/>
            <a:t>OpenCL</a:t>
          </a:r>
          <a:endParaRPr lang="zh-CN" altLang="en-US" sz="1400" kern="1200" dirty="0"/>
        </a:p>
      </dsp:txBody>
      <dsp:txXfrm>
        <a:off x="3378600" y="1454621"/>
        <a:ext cx="2190664" cy="1305232"/>
      </dsp:txXfrm>
    </dsp:sp>
    <dsp:sp modelId="{DE9F6FA7-D393-4271-97B9-51A10404ABB4}">
      <dsp:nvSpPr>
        <dsp:cNvPr id="0" name=""/>
        <dsp:cNvSpPr/>
      </dsp:nvSpPr>
      <dsp:spPr>
        <a:xfrm>
          <a:off x="3352759" y="2994565"/>
          <a:ext cx="2271880" cy="1079845"/>
        </a:xfrm>
        <a:prstGeom prst="roundRect">
          <a:avLst>
            <a:gd name="adj" fmla="val 10000"/>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t" anchorCtr="0">
          <a:noAutofit/>
        </a:bodyPr>
        <a:lstStyle/>
        <a:p>
          <a:pPr lvl="0" algn="l" defTabSz="711200">
            <a:lnSpc>
              <a:spcPct val="90000"/>
            </a:lnSpc>
            <a:spcBef>
              <a:spcPct val="0"/>
            </a:spcBef>
            <a:spcAft>
              <a:spcPct val="35000"/>
            </a:spcAft>
          </a:pPr>
          <a:r>
            <a:rPr lang="en-US" altLang="zh-CN" sz="1600" kern="1200" dirty="0"/>
            <a:t>GPU</a:t>
          </a:r>
          <a:r>
            <a:rPr lang="zh-CN" altLang="en-US" sz="1600" kern="1200" dirty="0"/>
            <a:t>并行计算算法</a:t>
          </a:r>
        </a:p>
        <a:p>
          <a:pPr marL="114300" lvl="1" indent="-114300" algn="l" defTabSz="622300">
            <a:lnSpc>
              <a:spcPct val="90000"/>
            </a:lnSpc>
            <a:spcBef>
              <a:spcPct val="0"/>
            </a:spcBef>
            <a:spcAft>
              <a:spcPct val="15000"/>
            </a:spcAft>
            <a:buChar char="••"/>
          </a:pPr>
          <a:r>
            <a:rPr lang="zh-CN" altLang="en-US" sz="1400" kern="1200" dirty="0"/>
            <a:t>基于</a:t>
          </a:r>
          <a:r>
            <a:rPr lang="en-US" altLang="zh-CN" sz="1400" kern="1200" dirty="0"/>
            <a:t>GLSL</a:t>
          </a:r>
          <a:endParaRPr lang="zh-CN" altLang="en-US" sz="1400" kern="1200" dirty="0"/>
        </a:p>
        <a:p>
          <a:pPr marL="114300" lvl="1" indent="-114300" algn="l" defTabSz="622300">
            <a:lnSpc>
              <a:spcPct val="90000"/>
            </a:lnSpc>
            <a:spcBef>
              <a:spcPct val="0"/>
            </a:spcBef>
            <a:spcAft>
              <a:spcPct val="15000"/>
            </a:spcAft>
            <a:buChar char="••"/>
          </a:pPr>
          <a:r>
            <a:rPr lang="zh-CN" altLang="en-US" sz="1400" kern="1200" dirty="0"/>
            <a:t>基于</a:t>
          </a:r>
          <a:r>
            <a:rPr lang="en-US" altLang="zh-CN" sz="1400" kern="1200" dirty="0"/>
            <a:t>CUDA</a:t>
          </a:r>
          <a:endParaRPr lang="zh-CN" altLang="en-US" sz="1400" kern="1200" dirty="0"/>
        </a:p>
        <a:p>
          <a:pPr marL="114300" lvl="1" indent="-114300" algn="l" defTabSz="622300">
            <a:lnSpc>
              <a:spcPct val="90000"/>
            </a:lnSpc>
            <a:spcBef>
              <a:spcPct val="0"/>
            </a:spcBef>
            <a:spcAft>
              <a:spcPct val="15000"/>
            </a:spcAft>
            <a:buChar char="••"/>
          </a:pPr>
          <a:r>
            <a:rPr lang="zh-CN" altLang="en-US" sz="1400" kern="1200" dirty="0"/>
            <a:t>基于</a:t>
          </a:r>
          <a:r>
            <a:rPr lang="en-US" altLang="zh-CN" sz="1400" kern="1200" dirty="0"/>
            <a:t>OpenCL</a:t>
          </a:r>
          <a:endParaRPr lang="zh-CN" altLang="en-US" sz="1400" kern="1200" dirty="0"/>
        </a:p>
      </dsp:txBody>
      <dsp:txXfrm>
        <a:off x="3384387" y="3026193"/>
        <a:ext cx="2208624" cy="1016589"/>
      </dsp:txXfrm>
    </dsp:sp>
    <dsp:sp modelId="{1A0CA845-DC6F-4914-8036-F98F7BEBF014}">
      <dsp:nvSpPr>
        <dsp:cNvPr id="0" name=""/>
        <dsp:cNvSpPr/>
      </dsp:nvSpPr>
      <dsp:spPr>
        <a:xfrm>
          <a:off x="3337992" y="4171777"/>
          <a:ext cx="2271880" cy="388350"/>
        </a:xfrm>
        <a:prstGeom prst="roundRect">
          <a:avLst>
            <a:gd name="adj" fmla="val 10000"/>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3020" tIns="24765" rIns="33020" bIns="24765" numCol="1" spcCol="1270" anchor="ctr" anchorCtr="0">
          <a:noAutofit/>
        </a:bodyPr>
        <a:lstStyle/>
        <a:p>
          <a:pPr lvl="0" algn="l" defTabSz="577850">
            <a:lnSpc>
              <a:spcPct val="90000"/>
            </a:lnSpc>
            <a:spcBef>
              <a:spcPct val="0"/>
            </a:spcBef>
            <a:spcAft>
              <a:spcPct val="35000"/>
            </a:spcAft>
          </a:pPr>
          <a:r>
            <a:rPr lang="zh-CN" altLang="en-US" sz="1300" kern="1200"/>
            <a:t>对比分析各种并行算法</a:t>
          </a:r>
        </a:p>
      </dsp:txBody>
      <dsp:txXfrm>
        <a:off x="3349366" y="4183151"/>
        <a:ext cx="2249132" cy="365602"/>
      </dsp:txXfrm>
    </dsp:sp>
    <dsp:sp modelId="{7882E2CF-BAFB-43D6-BDA2-6A3E3267A6F4}">
      <dsp:nvSpPr>
        <dsp:cNvPr id="0" name=""/>
        <dsp:cNvSpPr/>
      </dsp:nvSpPr>
      <dsp:spPr>
        <a:xfrm>
          <a:off x="6106846" y="0"/>
          <a:ext cx="1740856" cy="4710832"/>
        </a:xfrm>
        <a:prstGeom prst="roundRect">
          <a:avLst>
            <a:gd name="adj" fmla="val 10000"/>
          </a:avLst>
        </a:prstGeom>
        <a:solidFill>
          <a:schemeClr val="accent1">
            <a:tint val="40000"/>
            <a:hueOff val="0"/>
            <a:satOff val="0"/>
            <a:lumOff val="0"/>
            <a:alphaOff val="0"/>
          </a:schemeClr>
        </a:solidFill>
        <a:ln>
          <a:noFill/>
        </a:ln>
        <a:effectLst>
          <a:outerShdw blurRad="57150" dist="38100" dir="5400000" algn="ctr" rotWithShape="0">
            <a:schemeClr val="accent1">
              <a:tint val="40000"/>
              <a:hueOff val="0"/>
              <a:satOff val="0"/>
              <a:lumOff val="0"/>
              <a:alphaOff val="0"/>
              <a:shade val="9000"/>
              <a:satMod val="105000"/>
              <a:alpha val="48000"/>
            </a:schemeClr>
          </a:outerShdw>
        </a:effectLst>
      </dsp:spPr>
      <dsp:style>
        <a:lnRef idx="0">
          <a:scrgbClr r="0" g="0" b="0"/>
        </a:lnRef>
        <a:fillRef idx="1">
          <a:scrgbClr r="0" g="0" b="0"/>
        </a:fillRef>
        <a:effectRef idx="1">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effectLst/>
            </a:rPr>
            <a:t>面向</a:t>
          </a:r>
          <a:r>
            <a:rPr lang="en-US" altLang="zh-CN" sz="2000" kern="1200" dirty="0" smtClean="0">
              <a:effectLst/>
            </a:rPr>
            <a:t>VR</a:t>
          </a:r>
          <a:r>
            <a:rPr lang="zh-CN" altLang="en-US" sz="2000" kern="1200" dirty="0" smtClean="0">
              <a:effectLst/>
            </a:rPr>
            <a:t>异构</a:t>
          </a:r>
          <a:endParaRPr lang="en-US" altLang="zh-CN" sz="2000" kern="1200" dirty="0" smtClean="0">
            <a:effectLst/>
          </a:endParaRPr>
        </a:p>
        <a:p>
          <a:pPr lvl="0" algn="ctr" defTabSz="889000">
            <a:lnSpc>
              <a:spcPct val="90000"/>
            </a:lnSpc>
            <a:spcBef>
              <a:spcPct val="0"/>
            </a:spcBef>
            <a:spcAft>
              <a:spcPct val="35000"/>
            </a:spcAft>
          </a:pPr>
          <a:r>
            <a:rPr lang="zh-CN" altLang="en-US" sz="2000" kern="1200" dirty="0" smtClean="0">
              <a:effectLst/>
            </a:rPr>
            <a:t>系统</a:t>
          </a:r>
          <a:endParaRPr lang="en-US" altLang="zh-CN" sz="2000" kern="1200" dirty="0" smtClean="0">
            <a:effectLst/>
          </a:endParaRPr>
        </a:p>
        <a:p>
          <a:pPr lvl="0" algn="ctr" defTabSz="889000">
            <a:lnSpc>
              <a:spcPct val="90000"/>
            </a:lnSpc>
            <a:spcBef>
              <a:spcPct val="0"/>
            </a:spcBef>
            <a:spcAft>
              <a:spcPct val="35000"/>
            </a:spcAft>
          </a:pPr>
          <a:r>
            <a:rPr lang="zh-CN" altLang="en-US" sz="2000" kern="1200" dirty="0" smtClean="0">
              <a:effectLst/>
            </a:rPr>
            <a:t>并行计算技术</a:t>
          </a:r>
          <a:endParaRPr lang="zh-CN" altLang="en-US" sz="2000" kern="1200"/>
        </a:p>
      </dsp:txBody>
      <dsp:txXfrm>
        <a:off x="6106846" y="0"/>
        <a:ext cx="1740856" cy="1413249"/>
      </dsp:txXfrm>
    </dsp:sp>
    <dsp:sp modelId="{F0C7A34D-4C67-42B3-91A1-33B4B9EF9A17}">
      <dsp:nvSpPr>
        <dsp:cNvPr id="0" name=""/>
        <dsp:cNvSpPr/>
      </dsp:nvSpPr>
      <dsp:spPr>
        <a:xfrm>
          <a:off x="6237970" y="1312585"/>
          <a:ext cx="1452481" cy="829089"/>
        </a:xfrm>
        <a:prstGeom prst="roundRect">
          <a:avLst>
            <a:gd name="adj" fmla="val 10000"/>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zh-CN" altLang="en-US" sz="1300" kern="1200"/>
            <a:t>模块</a:t>
          </a:r>
          <a:r>
            <a:rPr lang="en-US" altLang="zh-CN" sz="1300" kern="1200"/>
            <a:t>1-</a:t>
          </a:r>
          <a:r>
            <a:rPr lang="zh-CN" altLang="en-US" sz="1300" kern="1200"/>
            <a:t>骨骼动画           </a:t>
          </a:r>
          <a:r>
            <a:rPr lang="en-US" altLang="zh-CN" sz="1300" kern="1200"/>
            <a:t>CPU OpenCL</a:t>
          </a:r>
          <a:endParaRPr lang="zh-CN" altLang="en-US" sz="1300" kern="1200"/>
        </a:p>
      </dsp:txBody>
      <dsp:txXfrm>
        <a:off x="6262253" y="1336868"/>
        <a:ext cx="1403915" cy="780523"/>
      </dsp:txXfrm>
    </dsp:sp>
    <dsp:sp modelId="{451ABE77-5BD3-46F1-BAF1-F5A42297664B}">
      <dsp:nvSpPr>
        <dsp:cNvPr id="0" name=""/>
        <dsp:cNvSpPr/>
      </dsp:nvSpPr>
      <dsp:spPr>
        <a:xfrm>
          <a:off x="6227656" y="2454330"/>
          <a:ext cx="1447028" cy="619740"/>
        </a:xfrm>
        <a:prstGeom prst="roundRect">
          <a:avLst>
            <a:gd name="adj" fmla="val 10000"/>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zh-CN" altLang="en-US" sz="1300" kern="1200"/>
            <a:t>模块</a:t>
          </a:r>
          <a:r>
            <a:rPr lang="en-US" altLang="zh-CN" sz="1300" kern="1200"/>
            <a:t>2-</a:t>
          </a:r>
          <a:r>
            <a:rPr lang="zh-CN" altLang="en-US" sz="1300" kern="1200"/>
            <a:t>粒子系统              </a:t>
          </a:r>
          <a:r>
            <a:rPr lang="en-US" altLang="zh-CN" sz="1300" kern="1200"/>
            <a:t>GPU OpenCL</a:t>
          </a:r>
          <a:endParaRPr lang="zh-CN" altLang="en-US" sz="1300" kern="1200"/>
        </a:p>
      </dsp:txBody>
      <dsp:txXfrm>
        <a:off x="6245808" y="2472482"/>
        <a:ext cx="1410724" cy="583436"/>
      </dsp:txXfrm>
    </dsp:sp>
    <dsp:sp modelId="{B252E824-2DF2-4D81-AD9C-8057FC469B4A}">
      <dsp:nvSpPr>
        <dsp:cNvPr id="0" name=""/>
        <dsp:cNvSpPr/>
      </dsp:nvSpPr>
      <dsp:spPr>
        <a:xfrm>
          <a:off x="6407805" y="3321588"/>
          <a:ext cx="1060650" cy="366240"/>
        </a:xfrm>
        <a:prstGeom prst="roundRect">
          <a:avLst>
            <a:gd name="adj" fmla="val 10000"/>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altLang="zh-CN" sz="1300" kern="1200"/>
            <a:t>...</a:t>
          </a:r>
          <a:endParaRPr lang="zh-CN" altLang="en-US" sz="1300" kern="1200"/>
        </a:p>
      </dsp:txBody>
      <dsp:txXfrm>
        <a:off x="6418532" y="3332315"/>
        <a:ext cx="1039196" cy="344786"/>
      </dsp:txXfrm>
    </dsp:sp>
    <dsp:sp modelId="{8AE03B61-5CBA-408D-88EC-46EAB3E3CD1C}">
      <dsp:nvSpPr>
        <dsp:cNvPr id="0" name=""/>
        <dsp:cNvSpPr/>
      </dsp:nvSpPr>
      <dsp:spPr>
        <a:xfrm>
          <a:off x="6420754" y="3869207"/>
          <a:ext cx="1034796" cy="555669"/>
        </a:xfrm>
        <a:prstGeom prst="roundRect">
          <a:avLst>
            <a:gd name="adj" fmla="val 10000"/>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zh-CN" altLang="en-US" sz="1300" kern="1200"/>
            <a:t>模块</a:t>
          </a:r>
          <a:r>
            <a:rPr lang="en-US" altLang="zh-CN" sz="1300" kern="1200"/>
            <a:t>n</a:t>
          </a:r>
          <a:r>
            <a:rPr lang="zh-CN" altLang="en-US" sz="1300" kern="1200"/>
            <a:t>：</a:t>
          </a:r>
          <a:r>
            <a:rPr lang="en-US" altLang="zh-CN" sz="1300" kern="1200"/>
            <a:t>CPU or GPU</a:t>
          </a:r>
          <a:endParaRPr lang="zh-CN" altLang="en-US" sz="1300" kern="1200"/>
        </a:p>
      </dsp:txBody>
      <dsp:txXfrm>
        <a:off x="6437029" y="3885482"/>
        <a:ext cx="1002246" cy="5231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E59A6-C159-4DCF-8BF2-6BBBC6D38186}">
      <dsp:nvSpPr>
        <dsp:cNvPr id="0" name=""/>
        <dsp:cNvSpPr/>
      </dsp:nvSpPr>
      <dsp:spPr>
        <a:xfrm>
          <a:off x="-4962529" y="-760383"/>
          <a:ext cx="5910203" cy="5910203"/>
        </a:xfrm>
        <a:prstGeom prst="blockArc">
          <a:avLst>
            <a:gd name="adj1" fmla="val 18900000"/>
            <a:gd name="adj2" fmla="val 2700000"/>
            <a:gd name="adj3" fmla="val 365"/>
          </a:avLst>
        </a:pr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E77BF1-3811-4E79-A51F-4D5BC1792537}">
      <dsp:nvSpPr>
        <dsp:cNvPr id="0" name=""/>
        <dsp:cNvSpPr/>
      </dsp:nvSpPr>
      <dsp:spPr>
        <a:xfrm>
          <a:off x="353597" y="231147"/>
          <a:ext cx="7815676"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绪论</a:t>
          </a:r>
          <a:endParaRPr lang="zh-CN" altLang="en-US" sz="2300" kern="1200" dirty="0"/>
        </a:p>
      </dsp:txBody>
      <dsp:txXfrm>
        <a:off x="353597" y="231147"/>
        <a:ext cx="7815676" cy="462119"/>
      </dsp:txXfrm>
    </dsp:sp>
    <dsp:sp modelId="{659D24D0-C36F-4573-ACF5-DA337C773348}">
      <dsp:nvSpPr>
        <dsp:cNvPr id="0" name=""/>
        <dsp:cNvSpPr/>
      </dsp:nvSpPr>
      <dsp:spPr>
        <a:xfrm>
          <a:off x="64772" y="173382"/>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34305AD1-3107-42BF-8256-13DAC502A635}">
      <dsp:nvSpPr>
        <dsp:cNvPr id="0" name=""/>
        <dsp:cNvSpPr/>
      </dsp:nvSpPr>
      <dsp:spPr>
        <a:xfrm>
          <a:off x="733722" y="924239"/>
          <a:ext cx="7435550"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通用并行计算</a:t>
          </a:r>
          <a:endParaRPr lang="zh-CN" altLang="en-US" sz="2300" kern="1200" dirty="0"/>
        </a:p>
      </dsp:txBody>
      <dsp:txXfrm>
        <a:off x="733722" y="924239"/>
        <a:ext cx="7435550" cy="462119"/>
      </dsp:txXfrm>
    </dsp:sp>
    <dsp:sp modelId="{244DC18D-C7E5-4C58-9F1E-DC0DAF5E4026}">
      <dsp:nvSpPr>
        <dsp:cNvPr id="0" name=""/>
        <dsp:cNvSpPr/>
      </dsp:nvSpPr>
      <dsp:spPr>
        <a:xfrm>
          <a:off x="444897" y="866474"/>
          <a:ext cx="577649" cy="577649"/>
        </a:xfrm>
        <a:prstGeom prst="ellipse">
          <a:avLst/>
        </a:prstGeom>
        <a:solidFill>
          <a:schemeClr val="accent2"/>
        </a:soli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35C4EDF-AF8F-47FC-AB26-B8A2DB199DBC}">
      <dsp:nvSpPr>
        <dsp:cNvPr id="0" name=""/>
        <dsp:cNvSpPr/>
      </dsp:nvSpPr>
      <dsp:spPr>
        <a:xfrm>
          <a:off x="907544" y="1617331"/>
          <a:ext cx="7261729"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骨骼动画矩阵调色板并行算法</a:t>
          </a:r>
          <a:endParaRPr lang="zh-CN" altLang="en-US" sz="2300" kern="1200" dirty="0"/>
        </a:p>
      </dsp:txBody>
      <dsp:txXfrm>
        <a:off x="907544" y="1617331"/>
        <a:ext cx="7261729" cy="462119"/>
      </dsp:txXfrm>
    </dsp:sp>
    <dsp:sp modelId="{19F6C3F5-881C-44F8-9F6D-27706089F36C}">
      <dsp:nvSpPr>
        <dsp:cNvPr id="0" name=""/>
        <dsp:cNvSpPr/>
      </dsp:nvSpPr>
      <dsp:spPr>
        <a:xfrm>
          <a:off x="618719" y="1559566"/>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FC86E38-393D-4F71-873C-94D6111C2F75}">
      <dsp:nvSpPr>
        <dsp:cNvPr id="0" name=""/>
        <dsp:cNvSpPr/>
      </dsp:nvSpPr>
      <dsp:spPr>
        <a:xfrm>
          <a:off x="907544" y="2309985"/>
          <a:ext cx="7261729"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柏林噪声风场扰动粒子系统并行算法</a:t>
          </a:r>
          <a:endParaRPr lang="zh-CN" altLang="en-US" sz="2300" kern="1200" dirty="0"/>
        </a:p>
      </dsp:txBody>
      <dsp:txXfrm>
        <a:off x="907544" y="2309985"/>
        <a:ext cx="7261729" cy="462119"/>
      </dsp:txXfrm>
    </dsp:sp>
    <dsp:sp modelId="{BC2BF74E-3B3F-498F-AA53-5A25CD6C87BF}">
      <dsp:nvSpPr>
        <dsp:cNvPr id="0" name=""/>
        <dsp:cNvSpPr/>
      </dsp:nvSpPr>
      <dsp:spPr>
        <a:xfrm>
          <a:off x="618719" y="2252220"/>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0B2DF0E-08F1-4927-8EF2-42D525BBD81C}">
      <dsp:nvSpPr>
        <dsp:cNvPr id="0" name=""/>
        <dsp:cNvSpPr/>
      </dsp:nvSpPr>
      <dsp:spPr>
        <a:xfrm>
          <a:off x="733722" y="3003077"/>
          <a:ext cx="7435550"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虚拟现实平台多任务并行</a:t>
          </a:r>
          <a:endParaRPr lang="zh-CN" altLang="en-US" sz="2300" kern="1200" dirty="0"/>
        </a:p>
      </dsp:txBody>
      <dsp:txXfrm>
        <a:off x="733722" y="3003077"/>
        <a:ext cx="7435550" cy="462119"/>
      </dsp:txXfrm>
    </dsp:sp>
    <dsp:sp modelId="{F60B359F-B275-4031-9E2E-EF23DE61D1D6}">
      <dsp:nvSpPr>
        <dsp:cNvPr id="0" name=""/>
        <dsp:cNvSpPr/>
      </dsp:nvSpPr>
      <dsp:spPr>
        <a:xfrm>
          <a:off x="444897" y="2945312"/>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366BEE7-7E77-4E30-973F-AAF3A71CB864}">
      <dsp:nvSpPr>
        <dsp:cNvPr id="0" name=""/>
        <dsp:cNvSpPr/>
      </dsp:nvSpPr>
      <dsp:spPr>
        <a:xfrm>
          <a:off x="353597" y="3696169"/>
          <a:ext cx="7815676"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总结和展望</a:t>
          </a:r>
          <a:endParaRPr lang="zh-CN" altLang="en-US" sz="2300" kern="1200" dirty="0"/>
        </a:p>
      </dsp:txBody>
      <dsp:txXfrm>
        <a:off x="353597" y="3696169"/>
        <a:ext cx="7815676" cy="462119"/>
      </dsp:txXfrm>
    </dsp:sp>
    <dsp:sp modelId="{CF1A66C5-71FA-4D33-98BC-6B3126F2A05B}">
      <dsp:nvSpPr>
        <dsp:cNvPr id="0" name=""/>
        <dsp:cNvSpPr/>
      </dsp:nvSpPr>
      <dsp:spPr>
        <a:xfrm>
          <a:off x="64772" y="3638404"/>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6BE8BF-F7C8-4821-B037-187EB0E00572}">
      <dsp:nvSpPr>
        <dsp:cNvPr id="0" name=""/>
        <dsp:cNvSpPr/>
      </dsp:nvSpPr>
      <dsp:spPr>
        <a:xfrm>
          <a:off x="2988479" y="780810"/>
          <a:ext cx="1711126" cy="327503"/>
        </a:xfrm>
        <a:custGeom>
          <a:avLst/>
          <a:gdLst/>
          <a:ahLst/>
          <a:cxnLst/>
          <a:rect l="0" t="0" r="0" b="0"/>
          <a:pathLst>
            <a:path>
              <a:moveTo>
                <a:pt x="0" y="0"/>
              </a:moveTo>
              <a:lnTo>
                <a:pt x="0" y="163751"/>
              </a:lnTo>
              <a:lnTo>
                <a:pt x="1711126" y="163751"/>
              </a:lnTo>
              <a:lnTo>
                <a:pt x="1711126" y="327503"/>
              </a:lnTo>
            </a:path>
          </a:pathLst>
        </a:custGeom>
        <a:noFill/>
        <a:ln w="25400" cap="flat" cmpd="sng" algn="ctr">
          <a:solidFill>
            <a:schemeClr val="accent1">
              <a:shade val="6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BB68E28-384D-4809-9BFB-4CA1716D517A}">
      <dsp:nvSpPr>
        <dsp:cNvPr id="0" name=""/>
        <dsp:cNvSpPr/>
      </dsp:nvSpPr>
      <dsp:spPr>
        <a:xfrm>
          <a:off x="1384243" y="780810"/>
          <a:ext cx="1604235" cy="327503"/>
        </a:xfrm>
        <a:custGeom>
          <a:avLst/>
          <a:gdLst/>
          <a:ahLst/>
          <a:cxnLst/>
          <a:rect l="0" t="0" r="0" b="0"/>
          <a:pathLst>
            <a:path>
              <a:moveTo>
                <a:pt x="1604235" y="0"/>
              </a:moveTo>
              <a:lnTo>
                <a:pt x="1604235" y="163751"/>
              </a:lnTo>
              <a:lnTo>
                <a:pt x="0" y="163751"/>
              </a:lnTo>
              <a:lnTo>
                <a:pt x="0" y="327503"/>
              </a:lnTo>
            </a:path>
          </a:pathLst>
        </a:custGeom>
        <a:noFill/>
        <a:ln w="25400" cap="flat" cmpd="sng" algn="ctr">
          <a:solidFill>
            <a:schemeClr val="accent1">
              <a:shade val="6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F4566140-65C6-4EB7-8765-6FFDC18A823A}">
      <dsp:nvSpPr>
        <dsp:cNvPr id="0" name=""/>
        <dsp:cNvSpPr/>
      </dsp:nvSpPr>
      <dsp:spPr>
        <a:xfrm>
          <a:off x="2208709" y="1040"/>
          <a:ext cx="1559539" cy="779769"/>
        </a:xfrm>
        <a:prstGeom prst="rect">
          <a:avLst/>
        </a:prstGeom>
        <a:solidFill>
          <a:schemeClr val="accent1">
            <a:hueOff val="0"/>
            <a:satOff val="0"/>
            <a:lumOff val="0"/>
            <a:alphaOff val="0"/>
          </a:schemeClr>
        </a:solidFill>
        <a:ln>
          <a:noFill/>
        </a:ln>
        <a:effectLst>
          <a:outerShdw blurRad="57150" dist="38100" dir="5400000" algn="ctr" rotWithShape="0">
            <a:schemeClr val="accent1">
              <a:hueOff val="0"/>
              <a:satOff val="0"/>
              <a:lumOff val="0"/>
              <a:alphaOff val="0"/>
              <a:shade val="9000"/>
              <a:satMod val="105000"/>
              <a:alpha val="48000"/>
            </a:scheme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err="1" smtClean="0"/>
            <a:t>OpenCL</a:t>
          </a:r>
          <a:endParaRPr lang="zh-CN" altLang="en-US" sz="3200" kern="1200" dirty="0"/>
        </a:p>
      </dsp:txBody>
      <dsp:txXfrm>
        <a:off x="2208709" y="1040"/>
        <a:ext cx="1559539" cy="779769"/>
      </dsp:txXfrm>
    </dsp:sp>
    <dsp:sp modelId="{A4966997-201C-496F-9B20-0CEB13CB63C2}">
      <dsp:nvSpPr>
        <dsp:cNvPr id="0" name=""/>
        <dsp:cNvSpPr/>
      </dsp:nvSpPr>
      <dsp:spPr>
        <a:xfrm>
          <a:off x="604473" y="1108313"/>
          <a:ext cx="1559539" cy="779769"/>
        </a:xfrm>
        <a:prstGeom prst="rect">
          <a:avLst/>
        </a:prstGeom>
        <a:solidFill>
          <a:schemeClr val="accent6"/>
        </a:solidFill>
        <a:ln>
          <a:noFill/>
        </a:ln>
        <a:effectLst>
          <a:outerShdw blurRad="57150" dist="38100" dir="5400000" algn="ctr" rotWithShape="0">
            <a:schemeClr val="accent1">
              <a:hueOff val="0"/>
              <a:satOff val="0"/>
              <a:lumOff val="0"/>
              <a:alphaOff val="0"/>
              <a:shade val="9000"/>
              <a:satMod val="105000"/>
              <a:alpha val="48000"/>
            </a:scheme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t>CPU</a:t>
          </a:r>
          <a:endParaRPr lang="zh-CN" altLang="en-US" sz="3200" kern="1200" dirty="0"/>
        </a:p>
      </dsp:txBody>
      <dsp:txXfrm>
        <a:off x="604473" y="1108313"/>
        <a:ext cx="1559539" cy="779769"/>
      </dsp:txXfrm>
    </dsp:sp>
    <dsp:sp modelId="{DC9ECAD4-66DE-4AFE-839D-47F739FB5F75}">
      <dsp:nvSpPr>
        <dsp:cNvPr id="0" name=""/>
        <dsp:cNvSpPr/>
      </dsp:nvSpPr>
      <dsp:spPr>
        <a:xfrm>
          <a:off x="3919835" y="1108313"/>
          <a:ext cx="1559539" cy="779769"/>
        </a:xfrm>
        <a:prstGeom prst="rect">
          <a:avLst/>
        </a:prstGeom>
        <a:solidFill>
          <a:schemeClr val="accent6"/>
        </a:solidFill>
        <a:ln>
          <a:noFill/>
        </a:ln>
        <a:effectLst>
          <a:outerShdw blurRad="57150" dist="38100" dir="5400000" algn="ctr" rotWithShape="0">
            <a:schemeClr val="accent1">
              <a:hueOff val="0"/>
              <a:satOff val="0"/>
              <a:lumOff val="0"/>
              <a:alphaOff val="0"/>
              <a:shade val="9000"/>
              <a:satMod val="105000"/>
              <a:alpha val="48000"/>
            </a:scheme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t>GPU</a:t>
          </a:r>
          <a:endParaRPr lang="zh-CN" altLang="en-US" sz="3200" kern="1200" dirty="0"/>
        </a:p>
      </dsp:txBody>
      <dsp:txXfrm>
        <a:off x="3919835" y="1108313"/>
        <a:ext cx="1559539" cy="7797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BFEA00-1ECB-46B2-9CFC-570B4C3F57DB}">
      <dsp:nvSpPr>
        <dsp:cNvPr id="0" name=""/>
        <dsp:cNvSpPr/>
      </dsp:nvSpPr>
      <dsp:spPr>
        <a:xfrm rot="16200000">
          <a:off x="-764673" y="1132614"/>
          <a:ext cx="1838795" cy="266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35339" bIns="0" numCol="1" spcCol="1270" anchor="t" anchorCtr="0">
          <a:noAutofit/>
        </a:bodyPr>
        <a:lstStyle/>
        <a:p>
          <a:pPr lvl="0" algn="r" defTabSz="755650">
            <a:lnSpc>
              <a:spcPct val="90000"/>
            </a:lnSpc>
            <a:spcBef>
              <a:spcPct val="0"/>
            </a:spcBef>
            <a:spcAft>
              <a:spcPct val="35000"/>
            </a:spcAft>
          </a:pPr>
          <a:endParaRPr lang="zh-CN" altLang="en-US" sz="1700" kern="1200"/>
        </a:p>
      </dsp:txBody>
      <dsp:txXfrm>
        <a:off x="-764673" y="1132614"/>
        <a:ext cx="1838795" cy="266841"/>
      </dsp:txXfrm>
    </dsp:sp>
    <dsp:sp modelId="{B2E27B60-78E6-4601-B9C8-948DE8338423}">
      <dsp:nvSpPr>
        <dsp:cNvPr id="0" name=""/>
        <dsp:cNvSpPr/>
      </dsp:nvSpPr>
      <dsp:spPr>
        <a:xfrm>
          <a:off x="71440" y="346637"/>
          <a:ext cx="1329151" cy="1838795"/>
        </a:xfrm>
        <a:prstGeom prst="rect">
          <a:avLst/>
        </a:prstGeom>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path path="circle">
            <a:fillToRect l="50000" t="50000" r="50000" b="50000"/>
          </a:path>
          <a:tileRect/>
        </a:gra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20472" tIns="235339" rIns="220472" bIns="220472" numCol="1" spcCol="1270" anchor="t" anchorCtr="0">
          <a:noAutofit/>
        </a:bodyPr>
        <a:lstStyle/>
        <a:p>
          <a:pPr marL="228600" lvl="1" indent="-228600" algn="l" defTabSz="1066800">
            <a:lnSpc>
              <a:spcPct val="90000"/>
            </a:lnSpc>
            <a:spcBef>
              <a:spcPct val="0"/>
            </a:spcBef>
            <a:spcAft>
              <a:spcPct val="15000"/>
            </a:spcAft>
            <a:buChar char="••"/>
          </a:pPr>
          <a:r>
            <a:rPr lang="en-US" altLang="zh-CN" sz="2400" b="1" kern="1200" dirty="0" smtClean="0">
              <a:solidFill>
                <a:srgbClr val="FF9966"/>
              </a:solidFill>
              <a:effectLst>
                <a:outerShdw blurRad="38100" dist="38100" dir="2700000" algn="tl">
                  <a:srgbClr val="000000">
                    <a:alpha val="43137"/>
                  </a:srgbClr>
                </a:outerShdw>
              </a:effectLst>
              <a:latin typeface="+mj-lt"/>
            </a:rPr>
            <a:t>OMP</a:t>
          </a:r>
          <a:endParaRPr lang="zh-CN" altLang="en-US" sz="2400" b="1" kern="1200" dirty="0">
            <a:solidFill>
              <a:srgbClr val="FF9966"/>
            </a:solidFill>
            <a:effectLst>
              <a:outerShdw blurRad="38100" dist="38100" dir="2700000" algn="tl">
                <a:srgbClr val="000000">
                  <a:alpha val="43137"/>
                </a:srgbClr>
              </a:outerShdw>
            </a:effectLst>
            <a:latin typeface="+mj-lt"/>
          </a:endParaRPr>
        </a:p>
        <a:p>
          <a:pPr marL="228600" lvl="1" indent="-228600" algn="l" defTabSz="1066800">
            <a:lnSpc>
              <a:spcPct val="90000"/>
            </a:lnSpc>
            <a:spcBef>
              <a:spcPct val="0"/>
            </a:spcBef>
            <a:spcAft>
              <a:spcPct val="15000"/>
            </a:spcAft>
            <a:buChar char="••"/>
          </a:pPr>
          <a:r>
            <a:rPr lang="en-US" altLang="zh-CN" sz="2400" b="1" kern="1200" dirty="0" smtClean="0">
              <a:solidFill>
                <a:srgbClr val="FF9966"/>
              </a:solidFill>
              <a:effectLst>
                <a:outerShdw blurRad="38100" dist="38100" dir="2700000" algn="tl">
                  <a:srgbClr val="000000">
                    <a:alpha val="43137"/>
                  </a:srgbClr>
                </a:outerShdw>
              </a:effectLst>
              <a:latin typeface="+mj-lt"/>
            </a:rPr>
            <a:t>SSE</a:t>
          </a:r>
          <a:endParaRPr lang="zh-CN" altLang="en-US" sz="2400" b="1" kern="1200" dirty="0">
            <a:solidFill>
              <a:srgbClr val="FF9966"/>
            </a:solidFill>
            <a:effectLst>
              <a:outerShdw blurRad="38100" dist="38100" dir="2700000" algn="tl">
                <a:srgbClr val="000000">
                  <a:alpha val="43137"/>
                </a:srgbClr>
              </a:outerShdw>
            </a:effectLst>
            <a:latin typeface="+mj-lt"/>
          </a:endParaRPr>
        </a:p>
      </dsp:txBody>
      <dsp:txXfrm>
        <a:off x="71440" y="346637"/>
        <a:ext cx="1329151" cy="1838795"/>
      </dsp:txXfrm>
    </dsp:sp>
    <dsp:sp modelId="{0B591DB7-9F25-436D-8265-55C3EB367F6F}">
      <dsp:nvSpPr>
        <dsp:cNvPr id="0" name=""/>
        <dsp:cNvSpPr/>
      </dsp:nvSpPr>
      <dsp:spPr>
        <a:xfrm flipV="1">
          <a:off x="2" y="2176735"/>
          <a:ext cx="105055" cy="180694"/>
        </a:xfrm>
        <a:prstGeom prst="rect">
          <a:avLst/>
        </a:prstGeom>
        <a:solidFill>
          <a:schemeClr val="accent1">
            <a:tint val="50000"/>
            <a:hueOff val="0"/>
            <a:satOff val="0"/>
            <a:lumOff val="0"/>
            <a:alphaOff val="0"/>
          </a:schemeClr>
        </a:solidFill>
        <a:ln>
          <a:noFill/>
        </a:ln>
        <a:effectLst/>
        <a:sp3d z="5715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39F3EB54-C5B0-48CC-B0BB-2F2C9411F875}">
      <dsp:nvSpPr>
        <dsp:cNvPr id="0" name=""/>
        <dsp:cNvSpPr/>
      </dsp:nvSpPr>
      <dsp:spPr>
        <a:xfrm rot="16200000">
          <a:off x="1168626" y="1133710"/>
          <a:ext cx="1838795" cy="266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35339" bIns="0" numCol="1" spcCol="1270" anchor="t" anchorCtr="0">
          <a:noAutofit/>
        </a:bodyPr>
        <a:lstStyle/>
        <a:p>
          <a:pPr lvl="0" algn="r" defTabSz="755650">
            <a:lnSpc>
              <a:spcPct val="90000"/>
            </a:lnSpc>
            <a:spcBef>
              <a:spcPct val="0"/>
            </a:spcBef>
            <a:spcAft>
              <a:spcPct val="35000"/>
            </a:spcAft>
          </a:pPr>
          <a:endParaRPr lang="zh-CN" altLang="en-US" sz="1700" kern="1200"/>
        </a:p>
      </dsp:txBody>
      <dsp:txXfrm>
        <a:off x="1168626" y="1133710"/>
        <a:ext cx="1838795" cy="266841"/>
      </dsp:txXfrm>
    </dsp:sp>
    <dsp:sp modelId="{E62182B9-6E04-4997-BCE6-65E40CCE476B}">
      <dsp:nvSpPr>
        <dsp:cNvPr id="0" name=""/>
        <dsp:cNvSpPr/>
      </dsp:nvSpPr>
      <dsp:spPr>
        <a:xfrm>
          <a:off x="1785948" y="347733"/>
          <a:ext cx="1329151" cy="1838795"/>
        </a:xfrm>
        <a:prstGeom prst="rect">
          <a:avLst/>
        </a:prstGeom>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path path="circle">
            <a:fillToRect l="50000" t="50000" r="50000" b="50000"/>
          </a:path>
          <a:tileRect/>
        </a:gra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20472" tIns="235339" rIns="220472" bIns="220472" numCol="1" spcCol="1270" anchor="t" anchorCtr="0">
          <a:noAutofit/>
        </a:bodyPr>
        <a:lstStyle/>
        <a:p>
          <a:pPr marL="228600" lvl="1" indent="-228600" algn="l" defTabSz="1066800">
            <a:lnSpc>
              <a:spcPct val="90000"/>
            </a:lnSpc>
            <a:spcBef>
              <a:spcPct val="0"/>
            </a:spcBef>
            <a:spcAft>
              <a:spcPct val="15000"/>
            </a:spcAft>
            <a:buChar char="••"/>
          </a:pPr>
          <a:r>
            <a:rPr lang="en-US" altLang="zh-CN" sz="2400" b="1" kern="1200" dirty="0" smtClean="0">
              <a:solidFill>
                <a:srgbClr val="FF9966"/>
              </a:solidFill>
              <a:effectLst>
                <a:outerShdw blurRad="38100" dist="38100" dir="2700000" algn="tl">
                  <a:srgbClr val="000000">
                    <a:alpha val="43137"/>
                  </a:srgbClr>
                </a:outerShdw>
              </a:effectLst>
              <a:latin typeface="+mj-lt"/>
            </a:rPr>
            <a:t>TBB</a:t>
          </a:r>
          <a:endParaRPr lang="zh-CN" altLang="en-US" sz="2400" b="1" kern="1200" dirty="0">
            <a:solidFill>
              <a:srgbClr val="FF9966"/>
            </a:solidFill>
            <a:effectLst>
              <a:outerShdw blurRad="38100" dist="38100" dir="2700000" algn="tl">
                <a:srgbClr val="000000">
                  <a:alpha val="43137"/>
                </a:srgbClr>
              </a:outerShdw>
            </a:effectLst>
            <a:latin typeface="+mj-lt"/>
          </a:endParaRPr>
        </a:p>
        <a:p>
          <a:pPr marL="228600" lvl="1" indent="-228600" algn="l" defTabSz="1066800">
            <a:lnSpc>
              <a:spcPct val="90000"/>
            </a:lnSpc>
            <a:spcBef>
              <a:spcPct val="0"/>
            </a:spcBef>
            <a:spcAft>
              <a:spcPct val="15000"/>
            </a:spcAft>
            <a:buChar char="••"/>
          </a:pPr>
          <a:r>
            <a:rPr lang="en-US" altLang="zh-CN" sz="2400" b="1" kern="1200" dirty="0" smtClean="0">
              <a:solidFill>
                <a:srgbClr val="FF9966"/>
              </a:solidFill>
              <a:effectLst>
                <a:outerShdw blurRad="38100" dist="38100" dir="2700000" algn="tl">
                  <a:srgbClr val="000000">
                    <a:alpha val="43137"/>
                  </a:srgbClr>
                </a:outerShdw>
              </a:effectLst>
              <a:latin typeface="+mj-lt"/>
            </a:rPr>
            <a:t>AVX</a:t>
          </a:r>
          <a:endParaRPr lang="zh-CN" altLang="en-US" sz="2400" b="1" kern="1200" dirty="0">
            <a:solidFill>
              <a:srgbClr val="FF9966"/>
            </a:solidFill>
            <a:effectLst>
              <a:outerShdw blurRad="38100" dist="38100" dir="2700000" algn="tl">
                <a:srgbClr val="000000">
                  <a:alpha val="43137"/>
                </a:srgbClr>
              </a:outerShdw>
            </a:effectLst>
            <a:latin typeface="+mj-lt"/>
          </a:endParaRPr>
        </a:p>
      </dsp:txBody>
      <dsp:txXfrm>
        <a:off x="1785948" y="347733"/>
        <a:ext cx="1329151" cy="1838795"/>
      </dsp:txXfrm>
    </dsp:sp>
    <dsp:sp modelId="{1CE7A234-368F-4993-8670-0ED3915C93FC}">
      <dsp:nvSpPr>
        <dsp:cNvPr id="0" name=""/>
        <dsp:cNvSpPr/>
      </dsp:nvSpPr>
      <dsp:spPr>
        <a:xfrm flipH="1">
          <a:off x="3500464" y="2174542"/>
          <a:ext cx="45720" cy="182887"/>
        </a:xfrm>
        <a:prstGeom prst="rect">
          <a:avLst/>
        </a:prstGeom>
        <a:solidFill>
          <a:schemeClr val="accent1">
            <a:tint val="50000"/>
            <a:hueOff val="0"/>
            <a:satOff val="0"/>
            <a:lumOff val="0"/>
            <a:alphaOff val="0"/>
          </a:schemeClr>
        </a:solidFill>
        <a:ln>
          <a:noFill/>
        </a:ln>
        <a:effectLst/>
        <a:sp3d z="57150" extrusionH="63500" contourW="12700" prstMaterial="matte">
          <a:contourClr>
            <a:schemeClr val="lt1"/>
          </a:contourClr>
        </a:sp3d>
      </dsp:spPr>
      <dsp:style>
        <a:lnRef idx="0">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575CC3-27E9-44FE-AB64-0B4242B7EF7C}">
      <dsp:nvSpPr>
        <dsp:cNvPr id="0" name=""/>
        <dsp:cNvSpPr/>
      </dsp:nvSpPr>
      <dsp:spPr>
        <a:xfrm>
          <a:off x="546171" y="285751"/>
          <a:ext cx="1882719" cy="717952"/>
        </a:xfrm>
        <a:prstGeom prst="pie">
          <a:avLst>
            <a:gd name="adj1" fmla="val 16200000"/>
            <a:gd name="adj2" fmla="val 1800000"/>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CN" sz="1400" kern="1200" dirty="0" smtClean="0"/>
            <a:t>APP</a:t>
          </a:r>
          <a:endParaRPr lang="zh-CN" altLang="en-US" sz="1400" kern="1200" dirty="0"/>
        </a:p>
      </dsp:txBody>
      <dsp:txXfrm>
        <a:off x="1569787" y="418230"/>
        <a:ext cx="638779" cy="239317"/>
      </dsp:txXfrm>
    </dsp:sp>
    <dsp:sp modelId="{8EF044AB-A33D-4E2D-8EC5-C71B3DAC2127}">
      <dsp:nvSpPr>
        <dsp:cNvPr id="0" name=""/>
        <dsp:cNvSpPr/>
      </dsp:nvSpPr>
      <dsp:spPr>
        <a:xfrm>
          <a:off x="858683" y="16968"/>
          <a:ext cx="1140150" cy="1323384"/>
        </a:xfrm>
        <a:prstGeom prst="pie">
          <a:avLst>
            <a:gd name="adj1" fmla="val 1800000"/>
            <a:gd name="adj2" fmla="val 9000000"/>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CN" sz="1400" kern="1200" dirty="0" smtClean="0"/>
            <a:t>SL</a:t>
          </a:r>
          <a:endParaRPr lang="zh-CN" altLang="en-US" sz="1400" kern="1200" dirty="0"/>
        </a:p>
      </dsp:txBody>
      <dsp:txXfrm>
        <a:off x="1170867" y="851961"/>
        <a:ext cx="515782" cy="409618"/>
      </dsp:txXfrm>
    </dsp:sp>
    <dsp:sp modelId="{2C488D24-FFB1-4C42-91C4-09B1500602DC}">
      <dsp:nvSpPr>
        <dsp:cNvPr id="0" name=""/>
        <dsp:cNvSpPr/>
      </dsp:nvSpPr>
      <dsp:spPr>
        <a:xfrm>
          <a:off x="428629" y="285753"/>
          <a:ext cx="2000257" cy="785814"/>
        </a:xfrm>
        <a:prstGeom prst="pie">
          <a:avLst>
            <a:gd name="adj1" fmla="val 9000000"/>
            <a:gd name="adj2" fmla="val 16200000"/>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CN" sz="1400" kern="1200" dirty="0" smtClean="0"/>
            <a:t>CUDA</a:t>
          </a:r>
          <a:endParaRPr lang="zh-CN" altLang="en-US" sz="1400" kern="1200" dirty="0"/>
        </a:p>
      </dsp:txBody>
      <dsp:txXfrm>
        <a:off x="642943" y="440110"/>
        <a:ext cx="678658" cy="2619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E59A6-C159-4DCF-8BF2-6BBBC6D38186}">
      <dsp:nvSpPr>
        <dsp:cNvPr id="0" name=""/>
        <dsp:cNvSpPr/>
      </dsp:nvSpPr>
      <dsp:spPr>
        <a:xfrm>
          <a:off x="-4962529" y="-760383"/>
          <a:ext cx="5910203" cy="5910203"/>
        </a:xfrm>
        <a:prstGeom prst="blockArc">
          <a:avLst>
            <a:gd name="adj1" fmla="val 18900000"/>
            <a:gd name="adj2" fmla="val 2700000"/>
            <a:gd name="adj3" fmla="val 365"/>
          </a:avLst>
        </a:pr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E77BF1-3811-4E79-A51F-4D5BC1792537}">
      <dsp:nvSpPr>
        <dsp:cNvPr id="0" name=""/>
        <dsp:cNvSpPr/>
      </dsp:nvSpPr>
      <dsp:spPr>
        <a:xfrm>
          <a:off x="353597" y="231147"/>
          <a:ext cx="7815676"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绪论</a:t>
          </a:r>
          <a:endParaRPr lang="zh-CN" altLang="en-US" sz="2300" kern="1200" dirty="0"/>
        </a:p>
      </dsp:txBody>
      <dsp:txXfrm>
        <a:off x="353597" y="231147"/>
        <a:ext cx="7815676" cy="462119"/>
      </dsp:txXfrm>
    </dsp:sp>
    <dsp:sp modelId="{659D24D0-C36F-4573-ACF5-DA337C773348}">
      <dsp:nvSpPr>
        <dsp:cNvPr id="0" name=""/>
        <dsp:cNvSpPr/>
      </dsp:nvSpPr>
      <dsp:spPr>
        <a:xfrm>
          <a:off x="64772" y="173382"/>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34305AD1-3107-42BF-8256-13DAC502A635}">
      <dsp:nvSpPr>
        <dsp:cNvPr id="0" name=""/>
        <dsp:cNvSpPr/>
      </dsp:nvSpPr>
      <dsp:spPr>
        <a:xfrm>
          <a:off x="733722" y="924239"/>
          <a:ext cx="7435550"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通用并行计算</a:t>
          </a:r>
          <a:endParaRPr lang="zh-CN" altLang="en-US" sz="2300" kern="1200" dirty="0"/>
        </a:p>
      </dsp:txBody>
      <dsp:txXfrm>
        <a:off x="733722" y="924239"/>
        <a:ext cx="7435550" cy="462119"/>
      </dsp:txXfrm>
    </dsp:sp>
    <dsp:sp modelId="{244DC18D-C7E5-4C58-9F1E-DC0DAF5E4026}">
      <dsp:nvSpPr>
        <dsp:cNvPr id="0" name=""/>
        <dsp:cNvSpPr/>
      </dsp:nvSpPr>
      <dsp:spPr>
        <a:xfrm>
          <a:off x="444897" y="866474"/>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35C4EDF-AF8F-47FC-AB26-B8A2DB199DBC}">
      <dsp:nvSpPr>
        <dsp:cNvPr id="0" name=""/>
        <dsp:cNvSpPr/>
      </dsp:nvSpPr>
      <dsp:spPr>
        <a:xfrm>
          <a:off x="907544" y="1617331"/>
          <a:ext cx="7261729"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骨骼动画矩阵调色板并行算法</a:t>
          </a:r>
          <a:endParaRPr lang="zh-CN" altLang="en-US" sz="2300" kern="1200" dirty="0"/>
        </a:p>
      </dsp:txBody>
      <dsp:txXfrm>
        <a:off x="907544" y="1617331"/>
        <a:ext cx="7261729" cy="462119"/>
      </dsp:txXfrm>
    </dsp:sp>
    <dsp:sp modelId="{19F6C3F5-881C-44F8-9F6D-27706089F36C}">
      <dsp:nvSpPr>
        <dsp:cNvPr id="0" name=""/>
        <dsp:cNvSpPr/>
      </dsp:nvSpPr>
      <dsp:spPr>
        <a:xfrm>
          <a:off x="618719" y="1559566"/>
          <a:ext cx="577649" cy="577649"/>
        </a:xfrm>
        <a:prstGeom prst="ellipse">
          <a:avLst/>
        </a:prstGeom>
        <a:solidFill>
          <a:schemeClr val="accent2"/>
        </a:soli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FC86E38-393D-4F71-873C-94D6111C2F75}">
      <dsp:nvSpPr>
        <dsp:cNvPr id="0" name=""/>
        <dsp:cNvSpPr/>
      </dsp:nvSpPr>
      <dsp:spPr>
        <a:xfrm>
          <a:off x="907544" y="2309985"/>
          <a:ext cx="7261729"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柏林噪声风场扰动粒子系统并行算法</a:t>
          </a:r>
          <a:endParaRPr lang="zh-CN" altLang="en-US" sz="2300" kern="1200" dirty="0"/>
        </a:p>
      </dsp:txBody>
      <dsp:txXfrm>
        <a:off x="907544" y="2309985"/>
        <a:ext cx="7261729" cy="462119"/>
      </dsp:txXfrm>
    </dsp:sp>
    <dsp:sp modelId="{BC2BF74E-3B3F-498F-AA53-5A25CD6C87BF}">
      <dsp:nvSpPr>
        <dsp:cNvPr id="0" name=""/>
        <dsp:cNvSpPr/>
      </dsp:nvSpPr>
      <dsp:spPr>
        <a:xfrm>
          <a:off x="618719" y="2252220"/>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0B2DF0E-08F1-4927-8EF2-42D525BBD81C}">
      <dsp:nvSpPr>
        <dsp:cNvPr id="0" name=""/>
        <dsp:cNvSpPr/>
      </dsp:nvSpPr>
      <dsp:spPr>
        <a:xfrm>
          <a:off x="733722" y="3003077"/>
          <a:ext cx="7435550"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虚拟现实平台多任务并行</a:t>
          </a:r>
          <a:endParaRPr lang="zh-CN" altLang="en-US" sz="2300" kern="1200" dirty="0"/>
        </a:p>
      </dsp:txBody>
      <dsp:txXfrm>
        <a:off x="733722" y="3003077"/>
        <a:ext cx="7435550" cy="462119"/>
      </dsp:txXfrm>
    </dsp:sp>
    <dsp:sp modelId="{F60B359F-B275-4031-9E2E-EF23DE61D1D6}">
      <dsp:nvSpPr>
        <dsp:cNvPr id="0" name=""/>
        <dsp:cNvSpPr/>
      </dsp:nvSpPr>
      <dsp:spPr>
        <a:xfrm>
          <a:off x="444897" y="2945312"/>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366BEE7-7E77-4E30-973F-AAF3A71CB864}">
      <dsp:nvSpPr>
        <dsp:cNvPr id="0" name=""/>
        <dsp:cNvSpPr/>
      </dsp:nvSpPr>
      <dsp:spPr>
        <a:xfrm>
          <a:off x="353597" y="3696169"/>
          <a:ext cx="7815676"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kern="1200" dirty="0" smtClean="0"/>
            <a:t>总结和展望</a:t>
          </a:r>
          <a:endParaRPr lang="zh-CN" altLang="en-US" sz="2300" kern="1200" dirty="0"/>
        </a:p>
      </dsp:txBody>
      <dsp:txXfrm>
        <a:off x="353597" y="3696169"/>
        <a:ext cx="7815676" cy="462119"/>
      </dsp:txXfrm>
    </dsp:sp>
    <dsp:sp modelId="{CF1A66C5-71FA-4D33-98BC-6B3126F2A05B}">
      <dsp:nvSpPr>
        <dsp:cNvPr id="0" name=""/>
        <dsp:cNvSpPr/>
      </dsp:nvSpPr>
      <dsp:spPr>
        <a:xfrm>
          <a:off x="64772" y="3638404"/>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B2DEE2-28CC-4799-B805-99EC72E3666A}">
      <dsp:nvSpPr>
        <dsp:cNvPr id="0" name=""/>
        <dsp:cNvSpPr/>
      </dsp:nvSpPr>
      <dsp:spPr>
        <a:xfrm>
          <a:off x="844" y="0"/>
          <a:ext cx="506824" cy="526030"/>
        </a:xfrm>
        <a:prstGeom prst="upArrow">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74723A2-5480-43AB-A6CA-13209F51A7B0}">
      <dsp:nvSpPr>
        <dsp:cNvPr id="0" name=""/>
        <dsp:cNvSpPr/>
      </dsp:nvSpPr>
      <dsp:spPr>
        <a:xfrm>
          <a:off x="522874" y="0"/>
          <a:ext cx="860065" cy="526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0" rIns="149352" bIns="149352" numCol="1" spcCol="1270" anchor="ctr" anchorCtr="0">
          <a:noAutofit/>
        </a:bodyPr>
        <a:lstStyle/>
        <a:p>
          <a:pPr lvl="0" algn="l" defTabSz="933450">
            <a:lnSpc>
              <a:spcPct val="90000"/>
            </a:lnSpc>
            <a:spcBef>
              <a:spcPct val="0"/>
            </a:spcBef>
            <a:spcAft>
              <a:spcPct val="35000"/>
            </a:spcAft>
          </a:pPr>
          <a:r>
            <a:rPr lang="zh-CN" altLang="en-US" sz="2100" kern="1200" dirty="0" smtClean="0"/>
            <a:t>串行</a:t>
          </a:r>
          <a:endParaRPr lang="zh-CN" altLang="en-US" sz="2100" kern="1200" dirty="0"/>
        </a:p>
      </dsp:txBody>
      <dsp:txXfrm>
        <a:off x="522874" y="0"/>
        <a:ext cx="860065" cy="526030"/>
      </dsp:txXfrm>
    </dsp:sp>
    <dsp:sp modelId="{8F2D67BD-AC63-483F-BAEF-CFC1B3D70D78}">
      <dsp:nvSpPr>
        <dsp:cNvPr id="0" name=""/>
        <dsp:cNvSpPr/>
      </dsp:nvSpPr>
      <dsp:spPr>
        <a:xfrm>
          <a:off x="152892" y="569865"/>
          <a:ext cx="506824" cy="526030"/>
        </a:xfrm>
        <a:prstGeom prst="downArrow">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B412122-AF46-4AF2-AA73-89F7B4842BB3}">
      <dsp:nvSpPr>
        <dsp:cNvPr id="0" name=""/>
        <dsp:cNvSpPr/>
      </dsp:nvSpPr>
      <dsp:spPr>
        <a:xfrm>
          <a:off x="674921" y="569865"/>
          <a:ext cx="860065" cy="526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0" rIns="149352" bIns="149352" numCol="1" spcCol="1270" anchor="ctr" anchorCtr="0">
          <a:noAutofit/>
        </a:bodyPr>
        <a:lstStyle/>
        <a:p>
          <a:pPr lvl="0" algn="l" defTabSz="933450">
            <a:lnSpc>
              <a:spcPct val="90000"/>
            </a:lnSpc>
            <a:spcBef>
              <a:spcPct val="0"/>
            </a:spcBef>
            <a:spcAft>
              <a:spcPct val="35000"/>
            </a:spcAft>
          </a:pPr>
          <a:r>
            <a:rPr lang="zh-CN" altLang="en-US" sz="2100" kern="1200" dirty="0" smtClean="0"/>
            <a:t>并行</a:t>
          </a:r>
          <a:endParaRPr lang="zh-CN" altLang="en-US" sz="2100" kern="1200" dirty="0"/>
        </a:p>
      </dsp:txBody>
      <dsp:txXfrm>
        <a:off x="674921" y="569865"/>
        <a:ext cx="860065" cy="52603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2#1">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9.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0.85393</cdr:x>
      <cdr:y>0.2037</cdr:y>
    </cdr:from>
    <cdr:to>
      <cdr:x>0.98714</cdr:x>
      <cdr:y>0.31481</cdr:y>
    </cdr:to>
    <cdr:sp macro="" textlink="">
      <cdr:nvSpPr>
        <cdr:cNvPr id="5" name="TextBox 1"/>
        <cdr:cNvSpPr txBox="1"/>
      </cdr:nvSpPr>
      <cdr:spPr>
        <a:xfrm xmlns:a="http://schemas.openxmlformats.org/drawingml/2006/main">
          <a:off x="5429288" y="785818"/>
          <a:ext cx="846930" cy="42862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rtl="0" fontAlgn="base"/>
          <a:r>
            <a:rPr lang="zh-CN" altLang="en-US" sz="1600" dirty="0"/>
            <a:t>顶点数</a:t>
          </a:r>
        </a:p>
      </cdr:txBody>
    </cdr:sp>
  </cdr:relSizeAnchor>
  <cdr:relSizeAnchor xmlns:cdr="http://schemas.openxmlformats.org/drawingml/2006/chartDrawing">
    <cdr:from>
      <cdr:x>0.34831</cdr:x>
      <cdr:y>0.91071</cdr:y>
    </cdr:from>
    <cdr:to>
      <cdr:x>0.5618</cdr:x>
      <cdr:y>0.96627</cdr:y>
    </cdr:to>
    <cdr:sp macro="" textlink="">
      <cdr:nvSpPr>
        <cdr:cNvPr id="6" name="TextBox 1"/>
        <cdr:cNvSpPr txBox="1"/>
      </cdr:nvSpPr>
      <cdr:spPr>
        <a:xfrm xmlns:a="http://schemas.openxmlformats.org/drawingml/2006/main">
          <a:off x="2214578" y="3643338"/>
          <a:ext cx="1357322" cy="222252"/>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rtl="0" fontAlgn="base"/>
          <a:r>
            <a:rPr lang="zh-CN" altLang="en-US" sz="1600" dirty="0"/>
            <a:t>骨骼数</a:t>
          </a:r>
          <a:r>
            <a:rPr lang="en-US" altLang="zh-CN" sz="1600" dirty="0"/>
            <a:t>/</a:t>
          </a:r>
          <a:r>
            <a:rPr lang="zh-CN" altLang="en-US" sz="1600" dirty="0"/>
            <a:t>顶点</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80DA88-0F13-4B43-8FEC-EB33DA6CBEE7}" type="datetimeFigureOut">
              <a:rPr lang="zh-CN" altLang="en-US" smtClean="0"/>
              <a:pPr/>
              <a:t>2014/5/16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46A45B-C91F-4578-B4FF-0A3667BDECB5}" type="slidenum">
              <a:rPr lang="zh-CN" altLang="en-US" smtClean="0"/>
              <a:pPr/>
              <a:t>‹#›</a:t>
            </a:fld>
            <a:endParaRPr lang="zh-CN" altLang="en-US"/>
          </a:p>
        </p:txBody>
      </p:sp>
    </p:spTree>
    <p:extLst>
      <p:ext uri="{BB962C8B-B14F-4D97-AF65-F5344CB8AC3E}">
        <p14:creationId xmlns:p14="http://schemas.microsoft.com/office/powerpoint/2010/main" xmlns="" val="1990408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mn-lt"/>
                <a:ea typeface="+mn-ea"/>
                <a:cs typeface="+mn-cs"/>
              </a:rPr>
              <a:t>线程内</a:t>
            </a:r>
            <a:r>
              <a:rPr lang="en-US" sz="1200" kern="1200" dirty="0" smtClean="0">
                <a:solidFill>
                  <a:schemeClr val="tx1"/>
                </a:solidFill>
                <a:latin typeface="+mn-lt"/>
                <a:ea typeface="+mn-ea"/>
                <a:cs typeface="+mn-cs"/>
              </a:rPr>
              <a:t>SSE</a:t>
            </a:r>
            <a:r>
              <a:rPr lang="zh-CN" altLang="en-US" sz="1200" kern="1200" dirty="0" smtClean="0">
                <a:solidFill>
                  <a:schemeClr val="tx1"/>
                </a:solidFill>
                <a:latin typeface="+mn-lt"/>
                <a:ea typeface="+mn-ea"/>
                <a:cs typeface="+mn-cs"/>
              </a:rPr>
              <a:t>指令级并行，超长寄存器</a:t>
            </a:r>
            <a:r>
              <a:rPr lang="en-US" altLang="zh-CN" sz="120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128</a:t>
            </a:r>
            <a:r>
              <a:rPr lang="zh-CN" altLang="en-US" sz="1200" kern="1200" dirty="0" smtClean="0">
                <a:solidFill>
                  <a:schemeClr val="tx1"/>
                </a:solidFill>
                <a:latin typeface="+mn-lt"/>
                <a:ea typeface="+mn-ea"/>
                <a:cs typeface="+mn-cs"/>
              </a:rPr>
              <a:t>位（</a:t>
            </a:r>
            <a:r>
              <a:rPr lang="en-US" sz="1200" kern="1200" dirty="0" smtClean="0">
                <a:solidFill>
                  <a:schemeClr val="tx1"/>
                </a:solidFill>
                <a:latin typeface="+mn-lt"/>
                <a:ea typeface="+mn-ea"/>
                <a:cs typeface="+mn-cs"/>
              </a:rPr>
              <a:t>__m128</a:t>
            </a:r>
            <a:r>
              <a:rPr lang="zh-CN" altLang="en-US" sz="1200" kern="1200" dirty="0" smtClean="0">
                <a:solidFill>
                  <a:schemeClr val="tx1"/>
                </a:solidFill>
                <a:latin typeface="+mn-lt"/>
                <a:ea typeface="+mn-ea"/>
                <a:cs typeface="+mn-cs"/>
              </a:rPr>
              <a:t>）、超长指令</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同时计算</a:t>
            </a:r>
            <a:r>
              <a:rPr lang="en-US" altLang="zh-CN" sz="1200" kern="1200" dirty="0" smtClean="0">
                <a:solidFill>
                  <a:schemeClr val="tx1"/>
                </a:solidFill>
                <a:latin typeface="+mn-lt"/>
                <a:ea typeface="+mn-ea"/>
                <a:cs typeface="+mn-cs"/>
              </a:rPr>
              <a:t>128</a:t>
            </a:r>
            <a:r>
              <a:rPr lang="zh-CN" altLang="en-US" sz="1200" kern="1200" dirty="0" smtClean="0">
                <a:solidFill>
                  <a:schemeClr val="tx1"/>
                </a:solidFill>
                <a:latin typeface="+mn-lt"/>
                <a:ea typeface="+mn-ea"/>
                <a:cs typeface="+mn-cs"/>
              </a:rPr>
              <a:t>为（即</a:t>
            </a:r>
            <a:r>
              <a:rPr lang="en-US" sz="1200" kern="1200" dirty="0" smtClean="0">
                <a:solidFill>
                  <a:schemeClr val="tx1"/>
                </a:solidFill>
                <a:latin typeface="+mn-lt"/>
                <a:ea typeface="+mn-ea"/>
                <a:cs typeface="+mn-cs"/>
              </a:rPr>
              <a:t>4</a:t>
            </a:r>
            <a:r>
              <a:rPr lang="zh-CN" altLang="en-US" sz="1200" kern="1200" dirty="0" smtClean="0">
                <a:solidFill>
                  <a:schemeClr val="tx1"/>
                </a:solidFill>
                <a:latin typeface="+mn-lt"/>
                <a:ea typeface="+mn-ea"/>
                <a:cs typeface="+mn-cs"/>
              </a:rPr>
              <a:t>个</a:t>
            </a:r>
            <a:r>
              <a:rPr lang="en-US" sz="1200" kern="1200" dirty="0" smtClean="0">
                <a:solidFill>
                  <a:schemeClr val="tx1"/>
                </a:solidFill>
                <a:latin typeface="+mn-lt"/>
                <a:ea typeface="+mn-ea"/>
                <a:cs typeface="+mn-cs"/>
              </a:rPr>
              <a:t>float</a:t>
            </a:r>
            <a:r>
              <a:rPr lang="zh-CN" altLang="en-US" sz="120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_mm_</a:t>
            </a:r>
            <a:r>
              <a:rPr lang="zh-CN" altLang="en-US" sz="120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_</a:t>
            </a:r>
            <a:r>
              <a:rPr lang="en-US" sz="1200" kern="1200" dirty="0" err="1" smtClean="0">
                <a:solidFill>
                  <a:schemeClr val="tx1"/>
                </a:solidFill>
                <a:latin typeface="+mn-lt"/>
                <a:ea typeface="+mn-ea"/>
                <a:cs typeface="+mn-cs"/>
              </a:rPr>
              <a:t>ps</a:t>
            </a:r>
            <a:r>
              <a:rPr lang="en-US" altLang="zh-CN" sz="1200" kern="1200" dirty="0" err="1" smtClean="0">
                <a:solidFill>
                  <a:schemeClr val="tx1"/>
                </a:solidFill>
                <a:latin typeface="+mn-lt"/>
                <a:ea typeface="+mn-ea"/>
                <a:cs typeface="+mn-cs"/>
              </a:rPr>
              <a:t>-mul</a:t>
            </a:r>
            <a:r>
              <a:rPr lang="en-US" altLang="zh-CN" sz="1200" kern="1200" dirty="0" smtClean="0">
                <a:solidFill>
                  <a:schemeClr val="tx1"/>
                </a:solidFill>
                <a:latin typeface="+mn-lt"/>
                <a:ea typeface="+mn-ea"/>
                <a:cs typeface="+mn-cs"/>
              </a:rPr>
              <a:t>/add/load/store</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(Streaming SIMD Extensions</a:t>
            </a:r>
            <a:r>
              <a:rPr lang="zh-CN" altLang="en-US" sz="1200" kern="1200" dirty="0" smtClean="0">
                <a:solidFill>
                  <a:schemeClr val="tx1"/>
                </a:solidFill>
                <a:latin typeface="+mn-lt"/>
                <a:ea typeface="+mn-ea"/>
                <a:cs typeface="+mn-cs"/>
              </a:rPr>
              <a:t>，流式单指令多数据扩展</a:t>
            </a:r>
            <a:r>
              <a:rPr lang="en-US" sz="1200" kern="1200" dirty="0" smtClean="0">
                <a:solidFill>
                  <a:schemeClr val="tx1"/>
                </a:solidFill>
                <a:latin typeface="+mn-lt"/>
                <a:ea typeface="+mn-ea"/>
                <a:cs typeface="+mn-cs"/>
              </a:rPr>
              <a:t>)</a:t>
            </a:r>
          </a:p>
          <a:p>
            <a:endParaRPr lang="en-US" altLang="zh-CN" sz="1200" kern="1200" dirty="0" smtClean="0">
              <a:solidFill>
                <a:schemeClr val="tx1"/>
              </a:solidFill>
              <a:latin typeface="+mn-lt"/>
              <a:ea typeface="+mn-ea"/>
              <a:cs typeface="+mn-cs"/>
            </a:endParaRPr>
          </a:p>
          <a:p>
            <a:r>
              <a:rPr lang="en-US" sz="1200" kern="1200" dirty="0" err="1" smtClean="0">
                <a:solidFill>
                  <a:schemeClr val="tx1"/>
                </a:solidFill>
                <a:latin typeface="+mn-lt"/>
                <a:ea typeface="+mn-ea"/>
                <a:cs typeface="+mn-cs"/>
              </a:rPr>
              <a:t>OpenMP</a:t>
            </a:r>
            <a:r>
              <a:rPr lang="zh-CN" altLang="en-US" sz="1200" kern="1200" dirty="0" smtClean="0">
                <a:solidFill>
                  <a:schemeClr val="tx1"/>
                </a:solidFill>
                <a:latin typeface="+mn-lt"/>
                <a:ea typeface="+mn-ea"/>
                <a:cs typeface="+mn-cs"/>
              </a:rPr>
              <a:t>是一个开放的</a:t>
            </a:r>
            <a:r>
              <a:rPr lang="en-US" altLang="zh-CN" sz="1200" kern="1200" dirty="0" smtClean="0">
                <a:solidFill>
                  <a:schemeClr val="tx1"/>
                </a:solidFill>
                <a:latin typeface="+mn-lt"/>
                <a:ea typeface="+mn-ea"/>
                <a:cs typeface="+mn-cs"/>
              </a:rPr>
              <a:t>CPU</a:t>
            </a:r>
            <a:r>
              <a:rPr lang="zh-CN" altLang="en-US" sz="1200" kern="1200" dirty="0" smtClean="0">
                <a:solidFill>
                  <a:schemeClr val="tx1"/>
                </a:solidFill>
                <a:latin typeface="+mn-lt"/>
                <a:ea typeface="+mn-ea"/>
                <a:cs typeface="+mn-cs"/>
              </a:rPr>
              <a:t>多线程库，理论加速比等于</a:t>
            </a:r>
            <a:r>
              <a:rPr lang="en-US" altLang="zh-CN" sz="1200" kern="1200" dirty="0" smtClean="0">
                <a:solidFill>
                  <a:schemeClr val="tx1"/>
                </a:solidFill>
                <a:latin typeface="+mn-lt"/>
                <a:ea typeface="+mn-ea"/>
                <a:cs typeface="+mn-cs"/>
              </a:rPr>
              <a:t>CPU</a:t>
            </a:r>
            <a:r>
              <a:rPr lang="zh-CN" altLang="en-US" sz="1200" kern="1200" dirty="0" smtClean="0">
                <a:solidFill>
                  <a:schemeClr val="tx1"/>
                </a:solidFill>
                <a:latin typeface="+mn-lt"/>
                <a:ea typeface="+mn-ea"/>
                <a:cs typeface="+mn-cs"/>
              </a:rPr>
              <a:t>的核心数目。</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优化策略：线程通信、数据共享、数据访问局域性；</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叠加：</a:t>
            </a:r>
            <a:r>
              <a:rPr lang="en-US" altLang="zh-CN" sz="1200" kern="1200" dirty="0" smtClean="0">
                <a:solidFill>
                  <a:schemeClr val="tx1"/>
                </a:solidFill>
                <a:latin typeface="+mn-lt"/>
                <a:ea typeface="+mn-ea"/>
                <a:cs typeface="+mn-cs"/>
              </a:rPr>
              <a:t>SSE + </a:t>
            </a:r>
            <a:r>
              <a:rPr lang="en-US" altLang="zh-CN" sz="1200" kern="1200" dirty="0" err="1" smtClean="0">
                <a:solidFill>
                  <a:schemeClr val="tx1"/>
                </a:solidFill>
                <a:latin typeface="+mn-lt"/>
                <a:ea typeface="+mn-ea"/>
                <a:cs typeface="+mn-cs"/>
              </a:rPr>
              <a:t>OpenMP</a:t>
            </a:r>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smtClean="0">
                <a:effectLst>
                  <a:outerShdw blurRad="38100" dist="38100" dir="2700000" algn="tl">
                    <a:srgbClr val="000000">
                      <a:alpha val="43137"/>
                    </a:srgbClr>
                  </a:outerShdw>
                </a:effectLst>
              </a:rPr>
              <a:t>骨骼动画渲染</a:t>
            </a:r>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21</a:t>
            </a:fld>
            <a:endParaRPr lang="zh-CN" altLang="en-US"/>
          </a:p>
        </p:txBody>
      </p:sp>
    </p:spTree>
    <p:extLst>
      <p:ext uri="{BB962C8B-B14F-4D97-AF65-F5344CB8AC3E}">
        <p14:creationId xmlns:p14="http://schemas.microsoft.com/office/powerpoint/2010/main" xmlns="" val="2322037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24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kern="1200" dirty="0" err="1" smtClean="0">
                <a:solidFill>
                  <a:schemeClr val="tx1"/>
                </a:solidFill>
                <a:latin typeface="+mn-lt"/>
                <a:ea typeface="+mn-ea"/>
                <a:cs typeface="+mn-cs"/>
              </a:rPr>
              <a:t>OpenCL</a:t>
            </a:r>
            <a:r>
              <a:rPr lang="zh-CN" altLang="en-US" sz="1200" kern="1200" dirty="0" smtClean="0">
                <a:solidFill>
                  <a:schemeClr val="tx1"/>
                </a:solidFill>
                <a:latin typeface="+mn-lt"/>
                <a:ea typeface="+mn-ea"/>
                <a:cs typeface="+mn-cs"/>
              </a:rPr>
              <a:t>相对</a:t>
            </a:r>
            <a:r>
              <a:rPr lang="en-US" sz="1200" kern="1200" dirty="0" smtClean="0">
                <a:solidFill>
                  <a:schemeClr val="tx1"/>
                </a:solidFill>
                <a:latin typeface="+mn-lt"/>
                <a:ea typeface="+mn-ea"/>
                <a:cs typeface="+mn-cs"/>
              </a:rPr>
              <a:t>SSE</a:t>
            </a:r>
            <a:r>
              <a:rPr lang="zh-CN" altLang="en-US" sz="1200" kern="1200" dirty="0" smtClean="0">
                <a:solidFill>
                  <a:schemeClr val="tx1"/>
                </a:solidFill>
                <a:latin typeface="+mn-lt"/>
                <a:ea typeface="+mn-ea"/>
                <a:cs typeface="+mn-cs"/>
              </a:rPr>
              <a:t>的加速比增幅在</a:t>
            </a:r>
            <a:r>
              <a:rPr lang="en-US" sz="1200" kern="1200" dirty="0" smtClean="0">
                <a:solidFill>
                  <a:schemeClr val="tx1"/>
                </a:solidFill>
                <a:latin typeface="+mn-lt"/>
                <a:ea typeface="+mn-ea"/>
                <a:cs typeface="+mn-cs"/>
              </a:rPr>
              <a:t>33%~179%</a:t>
            </a:r>
            <a:r>
              <a:rPr lang="zh-CN" altLang="en-US" sz="1200" kern="1200" dirty="0" smtClean="0">
                <a:solidFill>
                  <a:schemeClr val="tx1"/>
                </a:solidFill>
                <a:latin typeface="+mn-lt"/>
                <a:ea typeface="+mn-ea"/>
                <a:cs typeface="+mn-cs"/>
              </a:rPr>
              <a:t>之间，平均增幅</a:t>
            </a:r>
            <a:r>
              <a:rPr lang="en-US" sz="1200" kern="1200" dirty="0" smtClean="0">
                <a:solidFill>
                  <a:schemeClr val="tx1"/>
                </a:solidFill>
                <a:latin typeface="+mn-lt"/>
                <a:ea typeface="+mn-ea"/>
                <a:cs typeface="+mn-cs"/>
              </a:rPr>
              <a:t>106%</a:t>
            </a:r>
            <a:r>
              <a:rPr lang="zh-CN" altLang="en-US" sz="1200" kern="1200" dirty="0" smtClean="0">
                <a:solidFill>
                  <a:schemeClr val="tx1"/>
                </a:solidFill>
                <a:latin typeface="+mn-lt"/>
                <a:ea typeface="+mn-ea"/>
                <a:cs typeface="+mn-cs"/>
              </a:rPr>
              <a:t>，即</a:t>
            </a:r>
            <a:r>
              <a:rPr lang="en-US" sz="1200" kern="1200" dirty="0" err="1" smtClean="0">
                <a:solidFill>
                  <a:schemeClr val="tx1"/>
                </a:solidFill>
                <a:latin typeface="+mn-lt"/>
                <a:ea typeface="+mn-ea"/>
                <a:cs typeface="+mn-cs"/>
              </a:rPr>
              <a:t>OpenCL</a:t>
            </a:r>
            <a:r>
              <a:rPr lang="zh-CN" altLang="en-US" sz="1200" kern="1200" dirty="0" smtClean="0">
                <a:solidFill>
                  <a:schemeClr val="tx1"/>
                </a:solidFill>
                <a:latin typeface="+mn-lt"/>
                <a:ea typeface="+mn-ea"/>
                <a:cs typeface="+mn-cs"/>
              </a:rPr>
              <a:t>是</a:t>
            </a:r>
            <a:r>
              <a:rPr lang="en-US" sz="1200" kern="1200" dirty="0" smtClean="0">
                <a:solidFill>
                  <a:schemeClr val="tx1"/>
                </a:solidFill>
                <a:latin typeface="+mn-lt"/>
                <a:ea typeface="+mn-ea"/>
                <a:cs typeface="+mn-cs"/>
              </a:rPr>
              <a:t>SSE</a:t>
            </a:r>
            <a:r>
              <a:rPr lang="zh-CN" altLang="en-US" sz="1200" kern="1200" dirty="0" smtClean="0">
                <a:solidFill>
                  <a:schemeClr val="tx1"/>
                </a:solidFill>
                <a:latin typeface="+mn-lt"/>
                <a:ea typeface="+mn-ea"/>
                <a:cs typeface="+mn-cs"/>
              </a:rPr>
              <a:t>的</a:t>
            </a:r>
            <a:r>
              <a:rPr lang="en-US" sz="1200" kern="1200" dirty="0" smtClean="0">
                <a:solidFill>
                  <a:schemeClr val="tx1"/>
                </a:solidFill>
                <a:latin typeface="+mn-lt"/>
                <a:ea typeface="+mn-ea"/>
                <a:cs typeface="+mn-cs"/>
              </a:rPr>
              <a:t>2</a:t>
            </a:r>
            <a:r>
              <a:rPr lang="zh-CN" altLang="en-US" sz="1200" kern="1200" dirty="0" smtClean="0">
                <a:solidFill>
                  <a:schemeClr val="tx1"/>
                </a:solidFill>
                <a:latin typeface="+mn-lt"/>
                <a:ea typeface="+mn-ea"/>
                <a:cs typeface="+mn-cs"/>
              </a:rPr>
              <a:t>倍。</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并且性能优势随模型复杂度的提升而稳定线性增长。</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数据量越大，越能发挥</a:t>
            </a:r>
            <a:r>
              <a:rPr lang="en-US" sz="1200" kern="1200" dirty="0" err="1" smtClean="0">
                <a:solidFill>
                  <a:schemeClr val="tx1"/>
                </a:solidFill>
                <a:latin typeface="+mn-lt"/>
                <a:ea typeface="+mn-ea"/>
                <a:cs typeface="+mn-cs"/>
              </a:rPr>
              <a:t>OpenCL</a:t>
            </a:r>
            <a:r>
              <a:rPr lang="zh-CN" altLang="en-US" sz="1200" kern="1200" dirty="0" smtClean="0">
                <a:solidFill>
                  <a:schemeClr val="tx1"/>
                </a:solidFill>
                <a:latin typeface="+mn-lt"/>
                <a:ea typeface="+mn-ea"/>
                <a:cs typeface="+mn-cs"/>
              </a:rPr>
              <a:t>的并行加速优势。</a:t>
            </a:r>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25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mn-lt"/>
                <a:ea typeface="+mn-ea"/>
                <a:cs typeface="+mn-cs"/>
              </a:rPr>
              <a:t>骼动画算法</a:t>
            </a:r>
            <a:r>
              <a:rPr lang="en-US" sz="1200" kern="1200" dirty="0" err="1" smtClean="0">
                <a:solidFill>
                  <a:schemeClr val="tx1"/>
                </a:solidFill>
                <a:latin typeface="+mn-lt"/>
                <a:ea typeface="+mn-ea"/>
                <a:cs typeface="+mn-cs"/>
              </a:rPr>
              <a:t>OpenCL</a:t>
            </a:r>
            <a:r>
              <a:rPr lang="zh-CN" altLang="en-US" sz="1200" kern="1200" dirty="0" smtClean="0">
                <a:solidFill>
                  <a:schemeClr val="tx1"/>
                </a:solidFill>
                <a:latin typeface="+mn-lt"/>
                <a:ea typeface="+mn-ea"/>
                <a:cs typeface="+mn-cs"/>
              </a:rPr>
              <a:t>性能将近达到</a:t>
            </a:r>
            <a:r>
              <a:rPr lang="en-US" sz="1200" kern="1200" dirty="0" smtClean="0">
                <a:solidFill>
                  <a:schemeClr val="tx1"/>
                </a:solidFill>
                <a:latin typeface="+mn-lt"/>
                <a:ea typeface="+mn-ea"/>
                <a:cs typeface="+mn-cs"/>
              </a:rPr>
              <a:t>SSE</a:t>
            </a:r>
            <a:r>
              <a:rPr lang="zh-CN" altLang="en-US" sz="1200" kern="1200" dirty="0" smtClean="0">
                <a:solidFill>
                  <a:schemeClr val="tx1"/>
                </a:solidFill>
                <a:latin typeface="+mn-lt"/>
                <a:ea typeface="+mn-ea"/>
                <a:cs typeface="+mn-cs"/>
              </a:rPr>
              <a:t>的</a:t>
            </a:r>
            <a:r>
              <a:rPr lang="en-US" sz="1200" kern="1200" dirty="0" smtClean="0">
                <a:solidFill>
                  <a:schemeClr val="tx1"/>
                </a:solidFill>
                <a:latin typeface="+mn-lt"/>
                <a:ea typeface="+mn-ea"/>
                <a:cs typeface="+mn-cs"/>
              </a:rPr>
              <a:t>2</a:t>
            </a:r>
            <a:r>
              <a:rPr lang="zh-CN" altLang="en-US" sz="1200" kern="1200" dirty="0" smtClean="0">
                <a:solidFill>
                  <a:schemeClr val="tx1"/>
                </a:solidFill>
                <a:latin typeface="+mn-lt"/>
                <a:ea typeface="+mn-ea"/>
                <a:cs typeface="+mn-cs"/>
              </a:rPr>
              <a:t>倍，也付出了一些额外的代价。</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除了性能，本文对</a:t>
            </a:r>
            <a:r>
              <a:rPr lang="en-US" sz="1200" kern="1200" dirty="0" err="1" smtClean="0">
                <a:solidFill>
                  <a:schemeClr val="tx1"/>
                </a:solidFill>
                <a:latin typeface="+mn-lt"/>
                <a:ea typeface="+mn-ea"/>
                <a:cs typeface="+mn-cs"/>
              </a:rPr>
              <a:t>OpenCL</a:t>
            </a:r>
            <a:r>
              <a:rPr lang="zh-CN" altLang="en-US" sz="1200" kern="1200" dirty="0" smtClean="0">
                <a:solidFill>
                  <a:schemeClr val="tx1"/>
                </a:solidFill>
                <a:latin typeface="+mn-lt"/>
                <a:ea typeface="+mn-ea"/>
                <a:cs typeface="+mn-cs"/>
              </a:rPr>
              <a:t>和</a:t>
            </a:r>
            <a:r>
              <a:rPr lang="en-US" sz="1200" kern="1200" dirty="0" smtClean="0">
                <a:solidFill>
                  <a:schemeClr val="tx1"/>
                </a:solidFill>
                <a:latin typeface="+mn-lt"/>
                <a:ea typeface="+mn-ea"/>
                <a:cs typeface="+mn-cs"/>
              </a:rPr>
              <a:t>SSE</a:t>
            </a:r>
            <a:r>
              <a:rPr lang="zh-CN" altLang="en-US" sz="1200" kern="1200" dirty="0" smtClean="0">
                <a:solidFill>
                  <a:schemeClr val="tx1"/>
                </a:solidFill>
                <a:latin typeface="+mn-lt"/>
                <a:ea typeface="+mn-ea"/>
                <a:cs typeface="+mn-cs"/>
              </a:rPr>
              <a:t>的内存占用量、</a:t>
            </a:r>
            <a:r>
              <a:rPr lang="en-US" sz="1200" kern="1200" dirty="0" smtClean="0">
                <a:solidFill>
                  <a:schemeClr val="tx1"/>
                </a:solidFill>
                <a:latin typeface="+mn-lt"/>
                <a:ea typeface="+mn-ea"/>
                <a:cs typeface="+mn-cs"/>
              </a:rPr>
              <a:t>CPU</a:t>
            </a:r>
            <a:r>
              <a:rPr lang="zh-CN" altLang="en-US" sz="1200" kern="1200" dirty="0" smtClean="0">
                <a:solidFill>
                  <a:schemeClr val="tx1"/>
                </a:solidFill>
                <a:latin typeface="+mn-lt"/>
                <a:ea typeface="+mn-ea"/>
                <a:cs typeface="+mn-cs"/>
              </a:rPr>
              <a:t>占用率、</a:t>
            </a:r>
            <a:r>
              <a:rPr lang="en-US" sz="1200" kern="1200" dirty="0" smtClean="0">
                <a:solidFill>
                  <a:schemeClr val="tx1"/>
                </a:solidFill>
                <a:latin typeface="+mn-lt"/>
                <a:ea typeface="+mn-ea"/>
                <a:cs typeface="+mn-cs"/>
              </a:rPr>
              <a:t>GPU</a:t>
            </a:r>
            <a:r>
              <a:rPr lang="zh-CN" altLang="en-US" sz="1200" kern="1200" dirty="0" smtClean="0">
                <a:solidFill>
                  <a:schemeClr val="tx1"/>
                </a:solidFill>
                <a:latin typeface="+mn-lt"/>
                <a:ea typeface="+mn-ea"/>
                <a:cs typeface="+mn-cs"/>
              </a:rPr>
              <a:t>占用率、渲染画质 等其它</a:t>
            </a:r>
            <a:r>
              <a:rPr lang="en-US" sz="1200" kern="1200" dirty="0" smtClean="0">
                <a:solidFill>
                  <a:schemeClr val="tx1"/>
                </a:solidFill>
                <a:latin typeface="+mn-lt"/>
                <a:ea typeface="+mn-ea"/>
                <a:cs typeface="+mn-cs"/>
              </a:rPr>
              <a:t>4</a:t>
            </a:r>
            <a:r>
              <a:rPr lang="zh-CN" altLang="en-US" sz="1200" kern="1200" dirty="0" smtClean="0">
                <a:solidFill>
                  <a:schemeClr val="tx1"/>
                </a:solidFill>
                <a:latin typeface="+mn-lt"/>
                <a:ea typeface="+mn-ea"/>
                <a:cs typeface="+mn-cs"/>
              </a:rPr>
              <a:t>方面 做了全面的对比观测</a:t>
            </a:r>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27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mn-lt"/>
                <a:ea typeface="+mn-ea"/>
                <a:cs typeface="+mn-cs"/>
              </a:rPr>
              <a:t>在骨骼动画加速这个案例上，</a:t>
            </a:r>
            <a:r>
              <a:rPr lang="en-US" sz="1200" kern="1200" dirty="0" smtClean="0">
                <a:solidFill>
                  <a:schemeClr val="tx1"/>
                </a:solidFill>
                <a:latin typeface="+mn-lt"/>
                <a:ea typeface="+mn-ea"/>
                <a:cs typeface="+mn-cs"/>
              </a:rPr>
              <a:t>GPU</a:t>
            </a:r>
            <a:r>
              <a:rPr lang="zh-CN" altLang="en-US" sz="1200" kern="1200" dirty="0" smtClean="0">
                <a:solidFill>
                  <a:schemeClr val="tx1"/>
                </a:solidFill>
                <a:latin typeface="+mn-lt"/>
                <a:ea typeface="+mn-ea"/>
                <a:cs typeface="+mn-cs"/>
              </a:rPr>
              <a:t>的加速性能总是不如</a:t>
            </a:r>
            <a:r>
              <a:rPr lang="en-US" sz="1200" kern="1200" dirty="0" smtClean="0">
                <a:solidFill>
                  <a:schemeClr val="tx1"/>
                </a:solidFill>
                <a:latin typeface="+mn-lt"/>
                <a:ea typeface="+mn-ea"/>
                <a:cs typeface="+mn-cs"/>
              </a:rPr>
              <a:t>CPU</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主要原因是</a:t>
            </a:r>
            <a:r>
              <a:rPr lang="en-US" sz="1200" kern="1200" dirty="0" smtClean="0">
                <a:solidFill>
                  <a:schemeClr val="tx1"/>
                </a:solidFill>
                <a:latin typeface="+mn-lt"/>
                <a:ea typeface="+mn-ea"/>
                <a:cs typeface="+mn-cs"/>
              </a:rPr>
              <a:t>GPU</a:t>
            </a:r>
            <a:r>
              <a:rPr lang="zh-CN" altLang="en-US" sz="1200" kern="1200" dirty="0" smtClean="0">
                <a:solidFill>
                  <a:schemeClr val="tx1"/>
                </a:solidFill>
                <a:latin typeface="+mn-lt"/>
                <a:ea typeface="+mn-ea"/>
                <a:cs typeface="+mn-cs"/>
              </a:rPr>
              <a:t>计算受限于内存与显存之间的数据传输带宽，数据传输时间开销抵消了处理器加速效果，</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而</a:t>
            </a:r>
            <a:r>
              <a:rPr lang="en-US" sz="1200" kern="1200" dirty="0" smtClean="0">
                <a:solidFill>
                  <a:schemeClr val="tx1"/>
                </a:solidFill>
                <a:latin typeface="+mn-lt"/>
                <a:ea typeface="+mn-ea"/>
                <a:cs typeface="+mn-cs"/>
              </a:rPr>
              <a:t>CPU</a:t>
            </a:r>
            <a:r>
              <a:rPr lang="zh-CN" altLang="en-US" sz="1200" kern="1200" dirty="0" smtClean="0">
                <a:solidFill>
                  <a:schemeClr val="tx1"/>
                </a:solidFill>
                <a:latin typeface="+mn-lt"/>
                <a:ea typeface="+mn-ea"/>
                <a:cs typeface="+mn-cs"/>
              </a:rPr>
              <a:t>不需要这份开销，所以高端</a:t>
            </a:r>
            <a:r>
              <a:rPr lang="en-US" sz="1200" kern="1200" dirty="0" smtClean="0">
                <a:solidFill>
                  <a:schemeClr val="tx1"/>
                </a:solidFill>
                <a:latin typeface="+mn-lt"/>
                <a:ea typeface="+mn-ea"/>
                <a:cs typeface="+mn-cs"/>
              </a:rPr>
              <a:t>CPU</a:t>
            </a:r>
            <a:r>
              <a:rPr lang="zh-CN" altLang="en-US" sz="1200" kern="1200" dirty="0" smtClean="0">
                <a:solidFill>
                  <a:schemeClr val="tx1"/>
                </a:solidFill>
                <a:latin typeface="+mn-lt"/>
                <a:ea typeface="+mn-ea"/>
                <a:cs typeface="+mn-cs"/>
              </a:rPr>
              <a:t>的并行性能可以超过中低端</a:t>
            </a:r>
            <a:r>
              <a:rPr lang="en-US" sz="1200" kern="1200" dirty="0" smtClean="0">
                <a:solidFill>
                  <a:schemeClr val="tx1"/>
                </a:solidFill>
                <a:latin typeface="+mn-lt"/>
                <a:ea typeface="+mn-ea"/>
                <a:cs typeface="+mn-cs"/>
              </a:rPr>
              <a:t>GPU</a:t>
            </a:r>
            <a:r>
              <a:rPr lang="zh-CN" altLang="en-US" sz="1200" kern="1200" dirty="0" smtClean="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30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mn-lt"/>
                <a:ea typeface="+mn-ea"/>
                <a:cs typeface="+mn-cs"/>
              </a:rPr>
              <a:t>可并行部分包括计算顶点和重置顶点，比例总共达到</a:t>
            </a:r>
            <a:r>
              <a:rPr lang="en-US" sz="1200" kern="1200" dirty="0" smtClean="0">
                <a:solidFill>
                  <a:schemeClr val="tx1"/>
                </a:solidFill>
                <a:latin typeface="+mn-lt"/>
                <a:ea typeface="+mn-ea"/>
                <a:cs typeface="+mn-cs"/>
              </a:rPr>
              <a:t>70%</a:t>
            </a:r>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33</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zh-CN" altLang="en-US" sz="2400" b="1" dirty="0" smtClean="0"/>
              <a:t>模型</a:t>
            </a:r>
            <a:endParaRPr lang="zh-CN" altLang="en-US" sz="2400" dirty="0" smtClean="0"/>
          </a:p>
          <a:p>
            <a:pPr lvl="0"/>
            <a:r>
              <a:rPr lang="zh-CN" altLang="en-US" sz="1200" b="1" dirty="0" smtClean="0"/>
              <a:t>并行计算性能评价</a:t>
            </a:r>
            <a:endParaRPr lang="en-US" altLang="zh-CN" sz="1200" b="1" dirty="0" smtClean="0"/>
          </a:p>
          <a:p>
            <a:pPr lvl="0"/>
            <a:r>
              <a:rPr lang="zh-CN" altLang="en-US" sz="1200" kern="1200" dirty="0" smtClean="0">
                <a:solidFill>
                  <a:schemeClr val="tx1"/>
                </a:solidFill>
                <a:latin typeface="+mn-lt"/>
                <a:ea typeface="+mn-ea"/>
                <a:cs typeface="+mn-cs"/>
              </a:rPr>
              <a:t>五套并行方案</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39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40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mn-lt"/>
                <a:ea typeface="+mn-ea"/>
                <a:cs typeface="+mn-cs"/>
              </a:rPr>
              <a:t>寻找更多个有待执行并行计算的潜在环节，采用本文方法执行并行优化；</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研究</a:t>
            </a:r>
            <a:r>
              <a:rPr lang="en-US" sz="1200" kern="1200" dirty="0" err="1" smtClean="0">
                <a:solidFill>
                  <a:schemeClr val="tx1"/>
                </a:solidFill>
                <a:latin typeface="+mn-lt"/>
                <a:ea typeface="+mn-ea"/>
                <a:cs typeface="+mn-cs"/>
              </a:rPr>
              <a:t>WebCL</a:t>
            </a:r>
            <a:r>
              <a:rPr lang="zh-CN" altLang="en-US" sz="1200" kern="1200" dirty="0" smtClean="0">
                <a:solidFill>
                  <a:schemeClr val="tx1"/>
                </a:solidFill>
                <a:latin typeface="+mn-lt"/>
                <a:ea typeface="+mn-ea"/>
                <a:cs typeface="+mn-cs"/>
              </a:rPr>
              <a:t>这一类似</a:t>
            </a:r>
            <a:r>
              <a:rPr lang="en-US" sz="1200" kern="1200" dirty="0" err="1" smtClean="0">
                <a:solidFill>
                  <a:schemeClr val="tx1"/>
                </a:solidFill>
                <a:latin typeface="+mn-lt"/>
                <a:ea typeface="+mn-ea"/>
                <a:cs typeface="+mn-cs"/>
              </a:rPr>
              <a:t>OpenCL</a:t>
            </a:r>
            <a:r>
              <a:rPr lang="zh-CN" altLang="en-US" sz="1200" kern="1200" dirty="0" smtClean="0">
                <a:solidFill>
                  <a:schemeClr val="tx1"/>
                </a:solidFill>
                <a:latin typeface="+mn-lt"/>
                <a:ea typeface="+mn-ea"/>
                <a:cs typeface="+mn-cs"/>
              </a:rPr>
              <a:t>的</a:t>
            </a:r>
            <a:r>
              <a:rPr lang="en-US" altLang="zh-CN" sz="1200" kern="1200" dirty="0" smtClean="0">
                <a:solidFill>
                  <a:schemeClr val="tx1"/>
                </a:solidFill>
                <a:latin typeface="+mn-lt"/>
                <a:ea typeface="+mn-ea"/>
                <a:cs typeface="+mn-cs"/>
              </a:rPr>
              <a:t>Web</a:t>
            </a:r>
            <a:r>
              <a:rPr lang="zh-CN" altLang="en-US" sz="1200" kern="1200" dirty="0" smtClean="0">
                <a:solidFill>
                  <a:schemeClr val="tx1"/>
                </a:solidFill>
                <a:latin typeface="+mn-lt"/>
                <a:ea typeface="+mn-ea"/>
                <a:cs typeface="+mn-cs"/>
              </a:rPr>
              <a:t>并行技术；</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专注动画行业子系统，结合</a:t>
            </a:r>
            <a:r>
              <a:rPr lang="en-US" sz="1200" kern="1200" dirty="0" err="1" smtClean="0">
                <a:solidFill>
                  <a:schemeClr val="tx1"/>
                </a:solidFill>
                <a:latin typeface="+mn-lt"/>
                <a:ea typeface="+mn-ea"/>
                <a:cs typeface="+mn-cs"/>
              </a:rPr>
              <a:t>Kinect</a:t>
            </a:r>
            <a:r>
              <a:rPr lang="zh-CN" altLang="en-US" sz="1200" kern="1200" dirty="0" smtClean="0">
                <a:solidFill>
                  <a:schemeClr val="tx1"/>
                </a:solidFill>
                <a:latin typeface="+mn-lt"/>
                <a:ea typeface="+mn-ea"/>
                <a:cs typeface="+mn-cs"/>
              </a:rPr>
              <a:t>体感设备；</a:t>
            </a:r>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41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背景</a:t>
            </a:r>
            <a:endParaRPr lang="en-US" altLang="zh-CN" dirty="0" smtClean="0"/>
          </a:p>
          <a:p>
            <a:r>
              <a:rPr lang="zh-CN" altLang="en-US" sz="1200" kern="1200" dirty="0" smtClean="0">
                <a:solidFill>
                  <a:schemeClr val="tx1"/>
                </a:solidFill>
                <a:latin typeface="+mn-lt"/>
                <a:ea typeface="+mn-ea"/>
                <a:cs typeface="+mn-cs"/>
              </a:rPr>
              <a:t>需求来源</a:t>
            </a:r>
          </a:p>
          <a:p>
            <a:r>
              <a:rPr lang="zh-CN" altLang="en-US" sz="1200" kern="1200" dirty="0" smtClean="0">
                <a:solidFill>
                  <a:schemeClr val="tx1"/>
                </a:solidFill>
                <a:latin typeface="+mn-lt"/>
                <a:ea typeface="+mn-ea"/>
                <a:cs typeface="+mn-cs"/>
              </a:rPr>
              <a:t>面向单核处理器的传统单线程算法难以满足海量数据处理的实时性需求，也无法充分发挥多核处理器的计算潜力，并行计算技术成为计算机性能优化的前沿技术。特别在多媒体、三维图形这些具有高实时性需求的领域，快速处理海量数据的需求尤为迫切。</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技术来源</a:t>
            </a:r>
          </a:p>
          <a:p>
            <a:r>
              <a:rPr lang="zh-CN" altLang="en-US" sz="1200" kern="1200" dirty="0" smtClean="0">
                <a:solidFill>
                  <a:schemeClr val="tx1"/>
                </a:solidFill>
                <a:latin typeface="+mn-lt"/>
                <a:ea typeface="+mn-ea"/>
                <a:cs typeface="+mn-cs"/>
              </a:rPr>
              <a:t>研究并行计算</a:t>
            </a:r>
            <a:r>
              <a:rPr lang="en-US" sz="1200" kern="1200" dirty="0" smtClean="0">
                <a:solidFill>
                  <a:schemeClr val="tx1"/>
                </a:solidFill>
                <a:latin typeface="+mn-lt"/>
                <a:ea typeface="+mn-ea"/>
                <a:cs typeface="+mn-cs"/>
              </a:rPr>
              <a:t>(Parallel Computing)</a:t>
            </a:r>
            <a:r>
              <a:rPr lang="zh-CN" altLang="en-US" sz="1200" kern="1200" dirty="0" smtClean="0">
                <a:solidFill>
                  <a:schemeClr val="tx1"/>
                </a:solidFill>
                <a:latin typeface="+mn-lt"/>
                <a:ea typeface="+mn-ea"/>
                <a:cs typeface="+mn-cs"/>
              </a:rPr>
              <a:t>的主要目标是提升算法的时间效率，一直以来研究人员在总结并行计算成果时，往往仅仅参照串行单线程版本，普遍存在参照标准单一的缺陷，成果在有效性和显著性方面缺乏说服力。本文同时实现多套并行计算方案。</a:t>
            </a:r>
            <a:endParaRPr lang="en-US" altLang="zh-CN" dirty="0" smtClean="0"/>
          </a:p>
          <a:p>
            <a:r>
              <a:rPr lang="zh-CN" altLang="en-US" dirty="0" smtClean="0"/>
              <a:t>对象</a:t>
            </a:r>
            <a:endParaRPr lang="en-US" altLang="zh-CN" dirty="0" smtClean="0"/>
          </a:p>
          <a:p>
            <a:r>
              <a:rPr lang="zh-CN" altLang="en-US" sz="1200" kern="1200" dirty="0" smtClean="0">
                <a:solidFill>
                  <a:schemeClr val="tx1"/>
                </a:solidFill>
                <a:latin typeface="+mn-lt"/>
                <a:ea typeface="+mn-ea"/>
                <a:cs typeface="+mn-cs"/>
              </a:rPr>
              <a:t>虚拟现实地理信息系统一体化仿真平台</a:t>
            </a:r>
            <a:r>
              <a:rPr lang="en-US" sz="1200" kern="1200" dirty="0" smtClean="0">
                <a:solidFill>
                  <a:schemeClr val="tx1"/>
                </a:solidFill>
                <a:latin typeface="+mn-lt"/>
                <a:ea typeface="+mn-ea"/>
                <a:cs typeface="+mn-cs"/>
              </a:rPr>
              <a:t>VRGIS</a:t>
            </a:r>
            <a:r>
              <a:rPr lang="zh-CN" altLang="en-US" sz="1200" kern="1200" dirty="0" smtClean="0">
                <a:solidFill>
                  <a:schemeClr val="tx1"/>
                </a:solidFill>
                <a:latin typeface="+mn-lt"/>
                <a:ea typeface="+mn-ea"/>
                <a:cs typeface="+mn-cs"/>
              </a:rPr>
              <a:t>，它是一套集</a:t>
            </a:r>
            <a:r>
              <a:rPr lang="en-US" sz="1200" kern="1200" dirty="0" smtClean="0">
                <a:solidFill>
                  <a:schemeClr val="tx1"/>
                </a:solidFill>
                <a:latin typeface="+mn-lt"/>
                <a:ea typeface="+mn-ea"/>
                <a:cs typeface="+mn-cs"/>
              </a:rPr>
              <a:t>VR</a:t>
            </a:r>
            <a:r>
              <a:rPr lang="zh-CN" altLang="en-US" sz="1200" kern="1200" dirty="0" smtClean="0">
                <a:solidFill>
                  <a:schemeClr val="tx1"/>
                </a:solidFill>
                <a:latin typeface="+mn-lt"/>
                <a:ea typeface="+mn-ea"/>
                <a:cs typeface="+mn-cs"/>
              </a:rPr>
              <a:t>虚拟现实及</a:t>
            </a:r>
            <a:r>
              <a:rPr lang="en-US" sz="1200" kern="1200" dirty="0" smtClean="0">
                <a:solidFill>
                  <a:schemeClr val="tx1"/>
                </a:solidFill>
                <a:latin typeface="+mn-lt"/>
                <a:ea typeface="+mn-ea"/>
                <a:cs typeface="+mn-cs"/>
              </a:rPr>
              <a:t>GIS</a:t>
            </a:r>
            <a:r>
              <a:rPr lang="zh-CN" altLang="en-US" sz="1200" kern="1200" dirty="0" smtClean="0">
                <a:solidFill>
                  <a:schemeClr val="tx1"/>
                </a:solidFill>
                <a:latin typeface="+mn-lt"/>
                <a:ea typeface="+mn-ea"/>
                <a:cs typeface="+mn-cs"/>
              </a:rPr>
              <a:t>地理信息系统为一体的三维引擎软件平台，该平台由中国海洋大学海洋信息技术实验室</a:t>
            </a:r>
            <a:r>
              <a:rPr lang="en-US" sz="1200" kern="1200" dirty="0" smtClean="0">
                <a:solidFill>
                  <a:schemeClr val="tx1"/>
                </a:solidFill>
                <a:latin typeface="+mn-lt"/>
                <a:ea typeface="+mn-ea"/>
                <a:cs typeface="+mn-cs"/>
              </a:rPr>
              <a:t>(Marine Information Technology Laboratory, MIT Lab)</a:t>
            </a:r>
            <a:r>
              <a:rPr lang="zh-CN" altLang="en-US" sz="1200" kern="1200" dirty="0" smtClean="0">
                <a:solidFill>
                  <a:schemeClr val="tx1"/>
                </a:solidFill>
                <a:latin typeface="+mn-lt"/>
                <a:ea typeface="+mn-ea"/>
                <a:cs typeface="+mn-cs"/>
              </a:rPr>
              <a:t>自主研发。</a:t>
            </a:r>
            <a:endParaRPr lang="en-US" altLang="zh-CN" dirty="0" smtClean="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园艺：</a:t>
            </a:r>
            <a:r>
              <a:rPr lang="zh-CN" altLang="en-US" baseline="0" dirty="0" smtClean="0"/>
              <a:t>青岛</a:t>
            </a:r>
            <a:r>
              <a:rPr lang="en-US" altLang="zh-CN" baseline="0" dirty="0" smtClean="0"/>
              <a:t>2014 </a:t>
            </a:r>
            <a:r>
              <a:rPr lang="zh-CN" altLang="en-US" baseline="0" dirty="0" smtClean="0"/>
              <a:t>（</a:t>
            </a:r>
            <a:r>
              <a:rPr lang="zh-CN" altLang="en-US" dirty="0" smtClean="0"/>
              <a:t>世界 博览会</a:t>
            </a:r>
            <a:r>
              <a:rPr lang="zh-CN" altLang="en-US" baseline="0" dirty="0" smtClean="0"/>
              <a:t>） </a:t>
            </a:r>
            <a:endParaRPr lang="en-US" altLang="zh-CN" baseline="0" dirty="0" smtClean="0"/>
          </a:p>
          <a:p>
            <a:r>
              <a:rPr lang="zh-CN" altLang="en-US" baseline="0" dirty="0" smtClean="0"/>
              <a:t>详细：俯瞰全貌、鲜花大道（入口）、主题馆</a:t>
            </a:r>
            <a:endParaRPr lang="en-US" altLang="zh-CN" baseline="0" dirty="0" smtClean="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42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园艺：</a:t>
            </a:r>
            <a:r>
              <a:rPr lang="zh-CN" altLang="en-US" baseline="0" dirty="0" smtClean="0"/>
              <a:t>西安</a:t>
            </a:r>
            <a:r>
              <a:rPr lang="en-US" altLang="zh-CN" baseline="0" dirty="0" smtClean="0"/>
              <a:t>2011</a:t>
            </a:r>
            <a:r>
              <a:rPr lang="zh-CN" altLang="en-US" baseline="0" dirty="0" smtClean="0"/>
              <a:t>（</a:t>
            </a:r>
            <a:r>
              <a:rPr lang="zh-CN" altLang="en-US" dirty="0" smtClean="0"/>
              <a:t>世界 博览会</a:t>
            </a:r>
            <a:r>
              <a:rPr lang="zh-CN" altLang="en-US" baseline="0" dirty="0" smtClean="0"/>
              <a:t>）</a:t>
            </a:r>
            <a:endParaRPr lang="en-US" altLang="zh-CN" baseline="0" dirty="0" smtClean="0"/>
          </a:p>
          <a:p>
            <a:r>
              <a:rPr lang="zh-CN" altLang="en-US" baseline="0" dirty="0" smtClean="0"/>
              <a:t>详细：入口、西安（咸阳 秦始皇故都）、成都（天府锦园）</a:t>
            </a:r>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43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海洋：五四奥</a:t>
            </a:r>
            <a:r>
              <a:rPr lang="zh-CN" altLang="en-US" baseline="0" smtClean="0"/>
              <a:t>帆、小青岛、石</a:t>
            </a:r>
            <a:r>
              <a:rPr lang="zh-CN" altLang="en-US" baseline="0" dirty="0" smtClean="0"/>
              <a:t>老人、雕塑园</a:t>
            </a:r>
            <a:endParaRPr lang="en-US" altLang="zh-CN" baseline="0" dirty="0" smtClean="0"/>
          </a:p>
          <a:p>
            <a:r>
              <a:rPr lang="zh-CN" altLang="en-US" baseline="0" dirty="0" smtClean="0"/>
              <a:t>小区：崂山乐山</a:t>
            </a:r>
            <a:r>
              <a:rPr lang="en-US" altLang="zh-CN" baseline="0" dirty="0" smtClean="0"/>
              <a:t>CBD</a:t>
            </a:r>
            <a:r>
              <a:rPr lang="zh-CN" altLang="en-US" baseline="0" dirty="0" smtClean="0"/>
              <a:t>、峨眉山</a:t>
            </a:r>
            <a:r>
              <a:rPr lang="en-US" altLang="zh-CN" baseline="0" dirty="0" smtClean="0"/>
              <a:t>(</a:t>
            </a:r>
            <a:r>
              <a:rPr lang="zh-CN" altLang="en-US" baseline="0" dirty="0" smtClean="0"/>
              <a:t>景区</a:t>
            </a:r>
            <a:r>
              <a:rPr lang="en-US" altLang="zh-CN" baseline="0" dirty="0" smtClean="0"/>
              <a:t>)</a:t>
            </a:r>
            <a:r>
              <a:rPr lang="zh-CN" altLang="en-US" baseline="0" dirty="0" smtClean="0"/>
              <a:t>、春晖乳业</a:t>
            </a:r>
            <a:r>
              <a:rPr lang="en-US" altLang="zh-CN" baseline="0" dirty="0" smtClean="0"/>
              <a:t>(</a:t>
            </a:r>
            <a:r>
              <a:rPr lang="zh-CN" altLang="en-US" baseline="0" dirty="0" smtClean="0"/>
              <a:t>基地</a:t>
            </a:r>
            <a:r>
              <a:rPr lang="en-US" altLang="zh-CN" baseline="0" dirty="0" smtClean="0"/>
              <a:t>)</a:t>
            </a:r>
          </a:p>
          <a:p>
            <a:r>
              <a:rPr lang="zh-CN" altLang="en-US" dirty="0" smtClean="0"/>
              <a:t>密闭：无锡小胡山滨（室内）、青岛胶州湾海底（隧道）</a:t>
            </a:r>
          </a:p>
          <a:p>
            <a:r>
              <a:rPr lang="zh-CN" altLang="en-US" dirty="0" smtClean="0"/>
              <a:t>校园：海大</a:t>
            </a:r>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44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目标</a:t>
            </a:r>
            <a:endParaRPr lang="en-US" altLang="zh-CN" dirty="0" smtClean="0"/>
          </a:p>
          <a:p>
            <a:pPr>
              <a:buNone/>
            </a:pPr>
            <a:r>
              <a:rPr lang="en-US" altLang="zh-CN" sz="1200" dirty="0" smtClean="0"/>
              <a:t>——</a:t>
            </a:r>
            <a:r>
              <a:rPr lang="zh-CN" altLang="en-US" sz="1200" dirty="0" smtClean="0"/>
              <a:t>经诊断发现引擎中性能瓶颈包括以下两个方面</a:t>
            </a:r>
            <a:endParaRPr lang="en-US" altLang="zh-CN" dirty="0" smtClean="0"/>
          </a:p>
          <a:p>
            <a:pPr marL="571500" indent="-571500">
              <a:buFont typeface="+mj-lt"/>
              <a:buAutoNum type="romanUcPeriod"/>
            </a:pPr>
            <a:r>
              <a:rPr lang="en-US" sz="1200" dirty="0" smtClean="0"/>
              <a:t>VR</a:t>
            </a:r>
            <a:r>
              <a:rPr lang="zh-CN" altLang="en-US" sz="1200" dirty="0" smtClean="0"/>
              <a:t>虚拟现实的动态角色动画模型快速渲染；</a:t>
            </a:r>
            <a:endParaRPr lang="en-US" altLang="zh-CN" dirty="0" smtClean="0"/>
          </a:p>
          <a:p>
            <a:pPr marL="571500" indent="-571500">
              <a:buFont typeface="+mj-lt"/>
              <a:buAutoNum type="romanUcPeriod"/>
            </a:pPr>
            <a:r>
              <a:rPr lang="zh-CN" altLang="en-US" sz="1200" dirty="0" smtClean="0"/>
              <a:t>复杂自然现象的粒子系统高性能仿真模拟；</a:t>
            </a:r>
            <a:endParaRPr lang="en-US" altLang="zh-CN" dirty="0" smtClean="0"/>
          </a:p>
          <a:p>
            <a:endParaRPr lang="en-US" altLang="zh-CN" sz="1200" kern="1200" dirty="0" smtClean="0">
              <a:solidFill>
                <a:schemeClr val="tx1"/>
              </a:solidFill>
              <a:latin typeface="+mn-lt"/>
              <a:ea typeface="+mn-ea"/>
              <a:cs typeface="+mn-cs"/>
            </a:endParaRPr>
          </a:p>
          <a:p>
            <a:r>
              <a:rPr lang="zh-CN" altLang="en-US" dirty="0" smtClean="0"/>
              <a:t>意义</a:t>
            </a:r>
            <a:endParaRPr lang="en-US" altLang="zh-CN" dirty="0" smtClean="0"/>
          </a:p>
          <a:p>
            <a:pPr marL="0" indent="0">
              <a:buNone/>
            </a:pPr>
            <a:r>
              <a:rPr lang="en-US" altLang="zh-CN" sz="1050" dirty="0" smtClean="0"/>
              <a:t>——</a:t>
            </a:r>
            <a:r>
              <a:rPr lang="zh-CN" altLang="en-US" sz="1200" dirty="0" smtClean="0"/>
              <a:t>结合最新的并行软件技术和硬件，探索应对性能瓶颈问题的解决方案解决虚拟现实仿真平台的性能瓶颈问题，进一步提升该引擎的执行性能，从而带动数据量承载能力的攀升以及实时性的突破。</a:t>
            </a:r>
            <a:endParaRPr lang="en-US" altLang="zh-CN" dirty="0" smtClean="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Head of the </a:t>
            </a:r>
            <a:r>
              <a:rPr lang="en-US" sz="1200" b="0" i="0" kern="1200" dirty="0" err="1" smtClean="0">
                <a:solidFill>
                  <a:schemeClr val="tx1"/>
                </a:solidFill>
                <a:latin typeface="+mn-lt"/>
                <a:ea typeface="+mn-ea"/>
                <a:cs typeface="+mn-cs"/>
              </a:rPr>
              <a:t>Hyperspectral</a:t>
            </a:r>
            <a:r>
              <a:rPr lang="en-US" sz="1200" b="0" i="0" kern="1200" dirty="0" smtClean="0">
                <a:solidFill>
                  <a:schemeClr val="tx1"/>
                </a:solidFill>
                <a:latin typeface="+mn-lt"/>
                <a:ea typeface="+mn-ea"/>
                <a:cs typeface="+mn-cs"/>
              </a:rPr>
              <a:t> Computing Laboratory, University of Extremadura(</a:t>
            </a:r>
            <a:r>
              <a:rPr lang="zh-CN" altLang="en-US" sz="1200" b="0" i="0" kern="1200" dirty="0" smtClean="0">
                <a:solidFill>
                  <a:schemeClr val="tx1"/>
                </a:solidFill>
                <a:latin typeface="+mn-lt"/>
                <a:ea typeface="+mn-ea"/>
                <a:cs typeface="+mn-cs"/>
              </a:rPr>
              <a:t>埃斯特雷马杜拉</a:t>
            </a:r>
            <a:r>
              <a:rPr lang="en-US" sz="1200" b="0" i="0" kern="1200" dirty="0" smtClean="0">
                <a:solidFill>
                  <a:schemeClr val="tx1"/>
                </a:solidFill>
                <a:latin typeface="+mn-lt"/>
                <a:ea typeface="+mn-ea"/>
                <a:cs typeface="+mn-cs"/>
              </a:rPr>
              <a:t>), Spain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latin typeface="+mn-lt"/>
                <a:ea typeface="+mn-ea"/>
                <a:cs typeface="+mn-cs"/>
              </a:rPr>
              <a:t>Hyperspectral</a:t>
            </a:r>
            <a:r>
              <a:rPr lang="en-US" altLang="zh-CN" sz="1200" kern="1200" dirty="0" smtClean="0">
                <a:solidFill>
                  <a:schemeClr val="tx1"/>
                </a:solidFill>
                <a:latin typeface="+mn-lt"/>
                <a:ea typeface="+mn-ea"/>
                <a:cs typeface="+mn-cs"/>
              </a:rPr>
              <a:t> imaging - parallel computing - remote sensing - </a:t>
            </a:r>
            <a:r>
              <a:rPr lang="en-US" altLang="zh-CN" sz="1200" kern="1200" dirty="0" err="1" smtClean="0">
                <a:solidFill>
                  <a:schemeClr val="tx1"/>
                </a:solidFill>
                <a:latin typeface="+mn-lt"/>
                <a:ea typeface="+mn-ea"/>
                <a:cs typeface="+mn-cs"/>
              </a:rPr>
              <a:t>geoscience</a:t>
            </a:r>
            <a:r>
              <a:rPr lang="en-US" altLang="zh-CN" sz="1200" kern="1200" dirty="0" smtClean="0">
                <a:solidFill>
                  <a:schemeClr val="tx1"/>
                </a:solidFill>
                <a:latin typeface="+mn-lt"/>
                <a:ea typeface="+mn-ea"/>
                <a:cs typeface="+mn-cs"/>
              </a:rPr>
              <a:t> - GPU </a:t>
            </a:r>
            <a:r>
              <a:rPr lang="zh-CN" altLang="en-US" sz="1200" kern="1200" dirty="0" smtClean="0">
                <a:solidFill>
                  <a:schemeClr val="tx1"/>
                </a:solidFill>
                <a:latin typeface="+mn-lt"/>
                <a:ea typeface="+mn-ea"/>
                <a:cs typeface="+mn-cs"/>
              </a:rPr>
              <a:t>多技术交叉领域专家</a:t>
            </a:r>
            <a:endParaRPr lang="en-US" altLang="zh-CN"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latin typeface="+mn-lt"/>
                <a:ea typeface="+mn-ea"/>
                <a:cs typeface="+mn-cs"/>
              </a:rPr>
              <a:t>pixel purity index(PPI) / image segmentation(IS)</a:t>
            </a:r>
            <a:r>
              <a:rPr lang="en-US" altLang="zh-CN" sz="1200" kern="1200" baseline="0" dirty="0" smtClean="0">
                <a:solidFill>
                  <a:schemeClr val="tx1"/>
                </a:solidFill>
                <a:latin typeface="+mn-lt"/>
                <a:ea typeface="+mn-ea"/>
                <a:cs typeface="+mn-cs"/>
              </a:rPr>
              <a:t> / </a:t>
            </a:r>
            <a:r>
              <a:rPr lang="en-US" altLang="zh-CN" sz="1200" kern="1200" baseline="0" dirty="0" err="1" smtClean="0">
                <a:solidFill>
                  <a:schemeClr val="tx1"/>
                </a:solidFill>
                <a:latin typeface="+mn-lt"/>
                <a:ea typeface="+mn-ea"/>
                <a:cs typeface="+mn-cs"/>
              </a:rPr>
              <a:t>endmember</a:t>
            </a:r>
            <a:r>
              <a:rPr lang="en-US" altLang="zh-CN" sz="1200" kern="1200" baseline="0" dirty="0" smtClean="0">
                <a:solidFill>
                  <a:schemeClr val="tx1"/>
                </a:solidFill>
                <a:latin typeface="+mn-lt"/>
                <a:ea typeface="+mn-ea"/>
                <a:cs typeface="+mn-cs"/>
              </a:rPr>
              <a:t> extraction(EE) </a:t>
            </a:r>
            <a:endParaRPr lang="en-US" altLang="zh-CN"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数据：</a:t>
            </a:r>
            <a:r>
              <a:rPr lang="en-US" altLang="zh-CN" sz="1200" kern="1200" dirty="0" smtClean="0">
                <a:solidFill>
                  <a:schemeClr val="tx1"/>
                </a:solidFill>
                <a:latin typeface="+mn-lt"/>
                <a:ea typeface="+mn-ea"/>
                <a:cs typeface="+mn-cs"/>
              </a:rPr>
              <a:t>NASA</a:t>
            </a:r>
            <a:r>
              <a:rPr lang="en-US" altLang="zh-CN" sz="1200" kern="1200" baseline="0" dirty="0" smtClean="0">
                <a:solidFill>
                  <a:schemeClr val="tx1"/>
                </a:solidFill>
                <a:latin typeface="+mn-lt"/>
                <a:ea typeface="+mn-ea"/>
                <a:cs typeface="+mn-cs"/>
              </a:rPr>
              <a:t> AVIRIS WTC-NY </a:t>
            </a:r>
            <a:r>
              <a:rPr lang="zh-CN" altLang="en-US" sz="1200" kern="1200" baseline="0" dirty="0" smtClean="0">
                <a:solidFill>
                  <a:schemeClr val="tx1"/>
                </a:solidFill>
                <a:latin typeface="+mn-lt"/>
                <a:ea typeface="+mn-ea"/>
                <a:cs typeface="+mn-cs"/>
              </a:rPr>
              <a:t>纽约世贸中心卫星影像</a:t>
            </a:r>
            <a:endParaRPr lang="en-US" altLang="zh-CN"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同构集群：</a:t>
            </a:r>
            <a:r>
              <a:rPr lang="en-US" sz="1200" kern="1200" dirty="0" smtClean="0">
                <a:solidFill>
                  <a:schemeClr val="tx1"/>
                </a:solidFill>
                <a:latin typeface="+mn-lt"/>
                <a:ea typeface="+mn-ea"/>
                <a:cs typeface="+mn-cs"/>
              </a:rPr>
              <a:t>NASA</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Thunderhead Cluster  </a:t>
            </a:r>
            <a:r>
              <a:rPr lang="en-US" altLang="zh-CN" sz="1200" kern="1200" dirty="0" err="1" smtClean="0">
                <a:solidFill>
                  <a:schemeClr val="tx1"/>
                </a:solidFill>
                <a:latin typeface="+mn-lt"/>
                <a:ea typeface="+mn-ea"/>
                <a:cs typeface="+mn-cs"/>
              </a:rPr>
              <a:t>vs</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异构集群：</a:t>
            </a:r>
            <a:r>
              <a:rPr lang="en-US" altLang="zh-CN" sz="1200" kern="1200" dirty="0" smtClean="0">
                <a:solidFill>
                  <a:schemeClr val="tx1"/>
                </a:solidFill>
                <a:latin typeface="+mn-lt"/>
                <a:ea typeface="+mn-ea"/>
                <a:cs typeface="+mn-cs"/>
              </a:rPr>
              <a:t>network</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非实时  </a:t>
            </a:r>
            <a:r>
              <a:rPr lang="en-US" altLang="zh-CN" sz="1200" dirty="0" err="1" smtClean="0"/>
              <a:t>vs</a:t>
            </a:r>
            <a:r>
              <a:rPr lang="en-US" altLang="zh-CN" sz="1200" dirty="0" smtClean="0"/>
              <a:t>	</a:t>
            </a:r>
            <a:r>
              <a:rPr lang="zh-CN" altLang="en-US" sz="1200" dirty="0" smtClean="0"/>
              <a:t>实时    </a:t>
            </a:r>
            <a:r>
              <a:rPr lang="en-US" altLang="zh-CN" sz="1200" dirty="0" smtClean="0"/>
              <a:t>|</a:t>
            </a:r>
            <a:r>
              <a:rPr lang="zh-CN" altLang="en-US" sz="1200" dirty="0" smtClean="0"/>
              <a:t>    机房    </a:t>
            </a:r>
            <a:r>
              <a:rPr lang="en-US" altLang="zh-CN" sz="1200" dirty="0" err="1" smtClean="0"/>
              <a:t>vs</a:t>
            </a:r>
            <a:r>
              <a:rPr lang="en-US" altLang="zh-CN" sz="1200" dirty="0" smtClean="0"/>
              <a:t>  </a:t>
            </a:r>
            <a:r>
              <a:rPr lang="zh-CN" altLang="en-US" sz="1200" dirty="0" smtClean="0"/>
              <a:t>机载      </a:t>
            </a:r>
            <a:r>
              <a:rPr lang="en-US" altLang="zh-CN" sz="1200" dirty="0" smtClean="0"/>
              <a:t>|  </a:t>
            </a:r>
            <a:r>
              <a:rPr lang="zh-CN" altLang="en-US" sz="1200" dirty="0" smtClean="0"/>
              <a:t>海量    </a:t>
            </a:r>
            <a:r>
              <a:rPr lang="en-US" altLang="zh-CN" sz="1200" dirty="0" err="1" smtClean="0"/>
              <a:t>vs</a:t>
            </a:r>
            <a:r>
              <a:rPr lang="en-US" altLang="zh-CN" sz="1200" dirty="0" smtClean="0"/>
              <a:t>  </a:t>
            </a:r>
            <a:r>
              <a:rPr lang="zh-CN" altLang="en-US" sz="1200" dirty="0" smtClean="0"/>
              <a:t>限量</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离线   </a:t>
            </a:r>
            <a:r>
              <a:rPr lang="en-US" altLang="zh-CN" sz="1200" baseline="0" dirty="0" smtClean="0"/>
              <a:t> </a:t>
            </a:r>
            <a:r>
              <a:rPr lang="en-US" altLang="zh-CN" sz="1200" dirty="0" err="1" smtClean="0"/>
              <a:t>vs</a:t>
            </a:r>
            <a:r>
              <a:rPr lang="en-US" altLang="zh-CN" sz="1200" dirty="0" smtClean="0"/>
              <a:t>	</a:t>
            </a:r>
            <a:r>
              <a:rPr lang="zh-CN" altLang="en-US" sz="1200" dirty="0" smtClean="0"/>
              <a:t>在线    </a:t>
            </a:r>
            <a:r>
              <a:rPr lang="en-US" altLang="zh-CN" sz="1200" dirty="0" smtClean="0"/>
              <a:t>|</a:t>
            </a:r>
            <a:r>
              <a:rPr lang="zh-CN" altLang="en-US" sz="1200" dirty="0" smtClean="0"/>
              <a:t>    室内静止</a:t>
            </a:r>
            <a:r>
              <a:rPr lang="en-US" altLang="zh-CN" sz="1200" dirty="0" err="1" smtClean="0"/>
              <a:t>vs</a:t>
            </a:r>
            <a:r>
              <a:rPr lang="en-US" altLang="zh-CN" sz="1200" dirty="0" smtClean="0"/>
              <a:t>  </a:t>
            </a:r>
            <a:r>
              <a:rPr lang="zh-CN" altLang="en-US" sz="1200" dirty="0" smtClean="0"/>
              <a:t>室外移动  </a:t>
            </a:r>
            <a:r>
              <a:rPr lang="en-US" altLang="zh-CN" sz="1200" dirty="0" smtClean="0"/>
              <a:t>|  T/P     </a:t>
            </a:r>
            <a:r>
              <a:rPr lang="en-US" altLang="zh-CN" sz="1200" dirty="0" err="1" smtClean="0"/>
              <a:t>vs</a:t>
            </a:r>
            <a:r>
              <a:rPr lang="en-US" altLang="zh-CN" sz="1200" dirty="0" smtClean="0"/>
              <a:t>  G Bytes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发展趋势：</a:t>
            </a:r>
            <a:r>
              <a:rPr lang="en-US" altLang="zh-CN" sz="1200" dirty="0" smtClean="0"/>
              <a:t>GPU</a:t>
            </a:r>
            <a:r>
              <a:rPr lang="zh-CN" altLang="en-US" sz="1200" dirty="0" smtClean="0"/>
              <a:t>成为高性能</a:t>
            </a:r>
            <a:r>
              <a:rPr lang="en-US" altLang="zh-CN" sz="1200" dirty="0" smtClean="0"/>
              <a:t>/</a:t>
            </a:r>
            <a:r>
              <a:rPr lang="zh-CN" altLang="en-US" sz="1200" dirty="0" smtClean="0"/>
              <a:t>并行技术主流架构</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	</a:t>
            </a:r>
          </a:p>
          <a:p>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[29] Lee VW, Kim C, </a:t>
            </a:r>
            <a:r>
              <a:rPr lang="en-US" sz="1200" kern="1200" dirty="0" err="1" smtClean="0">
                <a:solidFill>
                  <a:schemeClr val="tx1"/>
                </a:solidFill>
                <a:latin typeface="+mn-lt"/>
                <a:ea typeface="+mn-ea"/>
                <a:cs typeface="+mn-cs"/>
              </a:rPr>
              <a:t>Chhugani</a:t>
            </a:r>
            <a:r>
              <a:rPr lang="en-US" sz="1200" kern="1200" dirty="0" smtClean="0">
                <a:solidFill>
                  <a:schemeClr val="tx1"/>
                </a:solidFill>
                <a:latin typeface="+mn-lt"/>
                <a:ea typeface="+mn-ea"/>
                <a:cs typeface="+mn-cs"/>
              </a:rPr>
              <a:t> J, et al. </a:t>
            </a:r>
          </a:p>
          <a:p>
            <a:r>
              <a:rPr lang="en-US" sz="1200" kern="1200" dirty="0" smtClean="0">
                <a:solidFill>
                  <a:schemeClr val="tx1"/>
                </a:solidFill>
                <a:latin typeface="+mn-lt"/>
                <a:ea typeface="+mn-ea"/>
                <a:cs typeface="+mn-cs"/>
              </a:rPr>
              <a:t>Debunking the 100X GPU vs. CPU myth: an evaluation of throughput computing on CPU and GPU. </a:t>
            </a:r>
          </a:p>
          <a:p>
            <a:r>
              <a:rPr lang="en-US" sz="1200" kern="1200" dirty="0" smtClean="0">
                <a:solidFill>
                  <a:schemeClr val="tx1"/>
                </a:solidFill>
                <a:latin typeface="+mn-lt"/>
                <a:ea typeface="+mn-ea"/>
                <a:cs typeface="+mn-cs"/>
              </a:rPr>
              <a:t>ACM SIGARCH Computer Architecture News.ACM, 2010. 451~460</a:t>
            </a:r>
            <a:endParaRPr lang="zh-CN" alt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[30] </a:t>
            </a:r>
            <a:r>
              <a:rPr lang="en-US" sz="1200" kern="1200" dirty="0" err="1" smtClean="0">
                <a:solidFill>
                  <a:schemeClr val="tx1"/>
                </a:solidFill>
                <a:latin typeface="+mn-lt"/>
                <a:ea typeface="+mn-ea"/>
                <a:cs typeface="+mn-cs"/>
              </a:rPr>
              <a:t>Trinitis</a:t>
            </a:r>
            <a:r>
              <a:rPr lang="en-US" sz="1200" kern="1200" dirty="0" smtClean="0">
                <a:solidFill>
                  <a:schemeClr val="tx1"/>
                </a:solidFill>
                <a:latin typeface="+mn-lt"/>
                <a:ea typeface="+mn-ea"/>
                <a:cs typeface="+mn-cs"/>
              </a:rPr>
              <a:t> C. </a:t>
            </a:r>
          </a:p>
          <a:p>
            <a:r>
              <a:rPr lang="en-US" sz="1200" kern="1200" dirty="0" smtClean="0">
                <a:solidFill>
                  <a:schemeClr val="tx1"/>
                </a:solidFill>
                <a:latin typeface="+mn-lt"/>
                <a:ea typeface="+mn-ea"/>
                <a:cs typeface="+mn-cs"/>
              </a:rPr>
              <a:t>Is GPU enthusiasm vanishing?.</a:t>
            </a:r>
            <a:endParaRPr lang="en-US" sz="1200" kern="1200" smtClean="0">
              <a:solidFill>
                <a:schemeClr val="tx1"/>
              </a:solidFill>
              <a:latin typeface="+mn-lt"/>
              <a:ea typeface="+mn-ea"/>
              <a:cs typeface="+mn-cs"/>
            </a:endParaRPr>
          </a:p>
          <a:p>
            <a:r>
              <a:rPr lang="en-US" sz="1200" kern="1200" smtClean="0">
                <a:solidFill>
                  <a:schemeClr val="tx1"/>
                </a:solidFill>
                <a:latin typeface="+mn-lt"/>
                <a:ea typeface="+mn-ea"/>
                <a:cs typeface="+mn-cs"/>
              </a:rPr>
              <a:t>High </a:t>
            </a:r>
            <a:r>
              <a:rPr lang="en-US" sz="1200" kern="1200" dirty="0" smtClean="0">
                <a:solidFill>
                  <a:schemeClr val="tx1"/>
                </a:solidFill>
                <a:latin typeface="+mn-lt"/>
                <a:ea typeface="+mn-ea"/>
                <a:cs typeface="+mn-cs"/>
              </a:rPr>
              <a:t>Performance Computing and Simulation (HPCS), 2012 International </a:t>
            </a:r>
            <a:r>
              <a:rPr lang="en-US" sz="1200" kern="1200" dirty="0" err="1" smtClean="0">
                <a:solidFill>
                  <a:schemeClr val="tx1"/>
                </a:solidFill>
                <a:latin typeface="+mn-lt"/>
                <a:ea typeface="+mn-ea"/>
                <a:cs typeface="+mn-cs"/>
              </a:rPr>
              <a:t>Conference.IEEE</a:t>
            </a:r>
            <a:r>
              <a:rPr lang="en-US" sz="1200" kern="1200" dirty="0" smtClean="0">
                <a:solidFill>
                  <a:schemeClr val="tx1"/>
                </a:solidFill>
                <a:latin typeface="+mn-lt"/>
                <a:ea typeface="+mn-ea"/>
                <a:cs typeface="+mn-cs"/>
              </a:rPr>
              <a:t>, 2012. 410</a:t>
            </a:r>
            <a:endParaRPr lang="zh-CN" altLang="en-US" sz="120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sz="1200" kern="1200" dirty="0" smtClean="0">
                <a:solidFill>
                  <a:schemeClr val="tx1"/>
                </a:solidFill>
                <a:latin typeface="+mn-lt"/>
                <a:ea typeface="+mn-ea"/>
                <a:cs typeface="+mn-cs"/>
              </a:rPr>
              <a:t>Spring Joint Computer Conference, ACM</a:t>
            </a:r>
          </a:p>
          <a:p>
            <a:pPr lvl="0"/>
            <a:r>
              <a:rPr lang="en-US" sz="1200" kern="1200" dirty="0" smtClean="0">
                <a:solidFill>
                  <a:schemeClr val="tx1"/>
                </a:solidFill>
                <a:latin typeface="+mn-lt"/>
                <a:ea typeface="+mn-ea"/>
                <a:cs typeface="+mn-cs"/>
              </a:rPr>
              <a:t>SIAM journal on Scientific and Statistical Computing, </a:t>
            </a:r>
          </a:p>
          <a:p>
            <a:pPr lvl="0"/>
            <a:r>
              <a:rPr lang="en-US" sz="1200" kern="1200" dirty="0" smtClean="0">
                <a:solidFill>
                  <a:schemeClr val="tx1"/>
                </a:solidFill>
                <a:latin typeface="+mn-lt"/>
                <a:ea typeface="+mn-ea"/>
                <a:cs typeface="+mn-cs"/>
              </a:rPr>
              <a:t>SIAM(</a:t>
            </a:r>
            <a:r>
              <a:rPr lang="en-US" altLang="zh-CN" sz="1200" kern="1200" dirty="0" smtClean="0">
                <a:solidFill>
                  <a:schemeClr val="tx1"/>
                </a:solidFill>
                <a:latin typeface="+mn-lt"/>
                <a:ea typeface="+mn-ea"/>
                <a:cs typeface="+mn-cs"/>
              </a:rPr>
              <a:t>Society</a:t>
            </a:r>
            <a:r>
              <a:rPr lang="en-US" altLang="zh-CN" sz="1200" kern="1200" baseline="0" dirty="0" smtClean="0">
                <a:solidFill>
                  <a:schemeClr val="tx1"/>
                </a:solidFill>
                <a:latin typeface="+mn-lt"/>
                <a:ea typeface="+mn-ea"/>
                <a:cs typeface="+mn-cs"/>
              </a:rPr>
              <a:t> for Industrial and Applied Mathematics,</a:t>
            </a:r>
            <a:r>
              <a:rPr lang="zh-CN" altLang="en-US" sz="1200" kern="1200" baseline="0" dirty="0" smtClean="0">
                <a:solidFill>
                  <a:schemeClr val="tx1"/>
                </a:solidFill>
                <a:latin typeface="+mn-lt"/>
                <a:ea typeface="+mn-ea"/>
                <a:cs typeface="+mn-cs"/>
              </a:rPr>
              <a:t>美国工业和应用数学学会</a:t>
            </a:r>
            <a:r>
              <a:rPr lang="en-US" altLang="zh-CN" sz="1200" kern="1200" baseline="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a:p>
            <a:pPr lvl="0"/>
            <a:r>
              <a:rPr lang="en-US" altLang="zh-CN" dirty="0" smtClean="0"/>
              <a:t>Gustafson</a:t>
            </a:r>
            <a:r>
              <a:rPr lang="zh-CN" altLang="en-US" sz="1200" b="0" i="0" kern="1200" dirty="0" smtClean="0">
                <a:solidFill>
                  <a:schemeClr val="tx1"/>
                </a:solidFill>
                <a:latin typeface="+mn-lt"/>
                <a:ea typeface="+mn-ea"/>
                <a:cs typeface="+mn-cs"/>
              </a:rPr>
              <a:t>古斯塔夫森</a:t>
            </a:r>
            <a:endParaRPr lang="en-US" altLang="zh-CN" dirty="0" smtClean="0"/>
          </a:p>
          <a:p>
            <a:pPr lvl="0"/>
            <a:r>
              <a:rPr lang="zh-CN" altLang="zh-CN" dirty="0" smtClean="0"/>
              <a:t>最早由美国</a:t>
            </a:r>
            <a:r>
              <a:rPr lang="en-US" altLang="zh-CN" dirty="0" smtClean="0"/>
              <a:t>Amdahl</a:t>
            </a:r>
            <a:r>
              <a:rPr lang="zh-CN" altLang="zh-CN" dirty="0" smtClean="0"/>
              <a:t>于</a:t>
            </a:r>
            <a:r>
              <a:rPr lang="en-US" altLang="zh-CN" dirty="0" smtClean="0"/>
              <a:t>1976</a:t>
            </a:r>
            <a:r>
              <a:rPr lang="zh-CN" altLang="zh-CN" dirty="0" smtClean="0"/>
              <a:t>年提出固定问题规模的加速比定律即</a:t>
            </a:r>
            <a:r>
              <a:rPr lang="en-US" altLang="zh-CN" dirty="0" smtClean="0"/>
              <a:t>Amdahl</a:t>
            </a:r>
            <a:r>
              <a:rPr lang="zh-CN" altLang="zh-CN" dirty="0" smtClean="0"/>
              <a:t>定律，该定律定义加速比</a:t>
            </a:r>
            <a:r>
              <a:rPr lang="en-US" altLang="zh-CN" dirty="0" smtClean="0"/>
              <a:t>S</a:t>
            </a:r>
            <a:r>
              <a:rPr lang="zh-CN" altLang="zh-CN" dirty="0" smtClean="0"/>
              <a:t>的上限为</a:t>
            </a:r>
            <a:r>
              <a:rPr lang="en-US" altLang="zh-CN" dirty="0" smtClean="0"/>
              <a:t>1/a</a:t>
            </a:r>
            <a:r>
              <a:rPr lang="zh-CN" altLang="zh-CN" dirty="0" smtClean="0"/>
              <a:t>，其中</a:t>
            </a:r>
            <a:r>
              <a:rPr lang="en-US" altLang="zh-CN" dirty="0" smtClean="0"/>
              <a:t>a</a:t>
            </a:r>
            <a:r>
              <a:rPr lang="zh-CN" altLang="zh-CN" dirty="0" smtClean="0"/>
              <a:t>为串行分量百分比；</a:t>
            </a:r>
            <a:endParaRPr lang="en-US" altLang="zh-CN" dirty="0" smtClean="0"/>
          </a:p>
          <a:p>
            <a:pPr lvl="0"/>
            <a:endParaRPr lang="zh-CN" altLang="zh-CN" dirty="0" smtClean="0"/>
          </a:p>
          <a:p>
            <a:pPr lvl="0"/>
            <a:r>
              <a:rPr lang="zh-CN" altLang="zh-CN" dirty="0" smtClean="0"/>
              <a:t>美国</a:t>
            </a:r>
            <a:r>
              <a:rPr lang="en-US" altLang="zh-CN" dirty="0" smtClean="0"/>
              <a:t>Gustafson</a:t>
            </a:r>
            <a:r>
              <a:rPr lang="zh-CN" altLang="zh-CN" dirty="0" smtClean="0"/>
              <a:t>于</a:t>
            </a:r>
            <a:r>
              <a:rPr lang="en-US" altLang="zh-CN" dirty="0" smtClean="0"/>
              <a:t>1988</a:t>
            </a:r>
            <a:r>
              <a:rPr lang="zh-CN" altLang="zh-CN" dirty="0" smtClean="0"/>
              <a:t>年提出</a:t>
            </a:r>
            <a:r>
              <a:rPr lang="en-US" altLang="zh-CN" dirty="0" smtClean="0"/>
              <a:t>Gustafson</a:t>
            </a:r>
            <a:r>
              <a:rPr lang="zh-CN" altLang="zh-CN" dirty="0" smtClean="0"/>
              <a:t>定律，指出经典</a:t>
            </a:r>
            <a:r>
              <a:rPr lang="en-US" altLang="zh-CN" dirty="0" smtClean="0"/>
              <a:t>Amdahl</a:t>
            </a:r>
            <a:r>
              <a:rPr lang="zh-CN" altLang="zh-CN" dirty="0" smtClean="0"/>
              <a:t>定律蕴含着问题规模不变的假定，提出了固定时间加速比的概念，即当机器规模增大时使问题规模也增大的方法来获得加速比的提高；</a:t>
            </a:r>
            <a:endParaRPr lang="en-US" altLang="zh-CN" dirty="0" smtClean="0"/>
          </a:p>
          <a:p>
            <a:pPr lvl="0"/>
            <a:endParaRPr lang="zh-CN" altLang="zh-CN" dirty="0" smtClean="0"/>
          </a:p>
          <a:p>
            <a:r>
              <a:rPr lang="zh-CN" altLang="zh-CN" dirty="0" smtClean="0"/>
              <a:t>鉴于上述研究大部分关于单个任务，</a:t>
            </a:r>
            <a:r>
              <a:rPr lang="zh-CN" altLang="en-US" dirty="0" smtClean="0"/>
              <a:t>我国</a:t>
            </a:r>
            <a:r>
              <a:rPr lang="zh-CN" altLang="zh-CN" dirty="0" smtClean="0"/>
              <a:t>林一松</a:t>
            </a:r>
            <a:r>
              <a:rPr lang="en-US" altLang="zh-CN" baseline="30000" dirty="0" smtClean="0"/>
              <a:t>[31]</a:t>
            </a:r>
            <a:r>
              <a:rPr lang="zh-CN" altLang="zh-CN" dirty="0" smtClean="0"/>
              <a:t>于</a:t>
            </a:r>
            <a:r>
              <a:rPr lang="en-US" altLang="zh-CN" dirty="0" smtClean="0"/>
              <a:t>2012</a:t>
            </a:r>
            <a:r>
              <a:rPr lang="zh-CN" altLang="zh-CN" dirty="0" smtClean="0"/>
              <a:t>年提出异构系统优化方法，关注整个程序在</a:t>
            </a:r>
            <a:r>
              <a:rPr lang="en-US" altLang="zh-CN" dirty="0" smtClean="0"/>
              <a:t>CPU</a:t>
            </a:r>
            <a:r>
              <a:rPr lang="zh-CN" altLang="zh-CN" dirty="0" smtClean="0"/>
              <a:t>和</a:t>
            </a:r>
            <a:r>
              <a:rPr lang="en-US" altLang="zh-CN" dirty="0" smtClean="0"/>
              <a:t>GPU</a:t>
            </a:r>
            <a:r>
              <a:rPr lang="zh-CN" altLang="zh-CN" dirty="0" smtClean="0"/>
              <a:t>异构体系上整体性能的优化。</a:t>
            </a:r>
            <a:endParaRPr lang="en-US" altLang="zh-CN" dirty="0" smtClean="0"/>
          </a:p>
          <a:p>
            <a:r>
              <a:rPr lang="en-US" sz="1200" kern="1200" dirty="0" smtClean="0">
                <a:solidFill>
                  <a:schemeClr val="tx1"/>
                </a:solidFill>
                <a:latin typeface="+mn-lt"/>
                <a:ea typeface="+mn-ea"/>
                <a:cs typeface="+mn-cs"/>
              </a:rPr>
              <a:t>[31] </a:t>
            </a:r>
            <a:r>
              <a:rPr lang="zh-CN" altLang="en-US" sz="1200" kern="1200" dirty="0" smtClean="0">
                <a:solidFill>
                  <a:schemeClr val="tx1"/>
                </a:solidFill>
                <a:latin typeface="+mn-lt"/>
                <a:ea typeface="+mn-ea"/>
                <a:cs typeface="+mn-cs"/>
              </a:rPr>
              <a:t>林一松</a:t>
            </a:r>
            <a:r>
              <a:rPr lang="en-US"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杨学军</a:t>
            </a:r>
            <a:r>
              <a:rPr lang="en-US"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唐滔</a:t>
            </a:r>
            <a:r>
              <a:rPr lang="en-US"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等</a:t>
            </a:r>
            <a:r>
              <a:rPr lang="en-US"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一种基于关键路径分析的</a:t>
            </a:r>
            <a:r>
              <a:rPr lang="en-US" sz="1200" kern="1200" dirty="0" smtClean="0">
                <a:solidFill>
                  <a:schemeClr val="tx1"/>
                </a:solidFill>
                <a:latin typeface="+mn-lt"/>
                <a:ea typeface="+mn-ea"/>
                <a:cs typeface="+mn-cs"/>
              </a:rPr>
              <a:t> CPU-GPU </a:t>
            </a:r>
            <a:r>
              <a:rPr lang="zh-CN" altLang="en-US" sz="1200" kern="1200" dirty="0" smtClean="0">
                <a:solidFill>
                  <a:schemeClr val="tx1"/>
                </a:solidFill>
                <a:latin typeface="+mn-lt"/>
                <a:ea typeface="+mn-ea"/>
                <a:cs typeface="+mn-cs"/>
              </a:rPr>
              <a:t>异构系统综合能耗优化方法</a:t>
            </a:r>
            <a:r>
              <a:rPr lang="en-US"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计算机学报</a:t>
            </a:r>
            <a:r>
              <a:rPr lang="en-US" sz="1200" kern="1200" dirty="0" smtClean="0">
                <a:solidFill>
                  <a:schemeClr val="tx1"/>
                </a:solidFill>
                <a:latin typeface="+mn-lt"/>
                <a:ea typeface="+mn-ea"/>
                <a:cs typeface="+mn-cs"/>
              </a:rPr>
              <a:t>, 2012, 35(1): 123~133</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Skeletal animation</a:t>
            </a:r>
          </a:p>
          <a:p>
            <a:r>
              <a:rPr lang="en-US" altLang="zh-CN" dirty="0" err="1" smtClean="0"/>
              <a:t>Lindholm</a:t>
            </a:r>
            <a:r>
              <a:rPr lang="zh-CN" altLang="zh-CN" dirty="0" smtClean="0"/>
              <a:t>于</a:t>
            </a:r>
            <a:r>
              <a:rPr lang="en-US" altLang="zh-CN" dirty="0" smtClean="0"/>
              <a:t>2001</a:t>
            </a:r>
            <a:r>
              <a:rPr lang="zh-CN" altLang="zh-CN" dirty="0" smtClean="0"/>
              <a:t>年针对骨骼动画首次提出基于</a:t>
            </a:r>
            <a:r>
              <a:rPr lang="en-US" altLang="zh-CN" dirty="0" smtClean="0"/>
              <a:t>OpenGL Assembly  extension</a:t>
            </a:r>
            <a:r>
              <a:rPr lang="zh-CN" altLang="en-US" dirty="0" smtClean="0"/>
              <a:t>的</a:t>
            </a:r>
            <a:r>
              <a:rPr lang="en-US" dirty="0" smtClean="0"/>
              <a:t>GPU</a:t>
            </a:r>
            <a:r>
              <a:rPr lang="zh-CN" altLang="en-US" dirty="0" smtClean="0"/>
              <a:t>并行加速算法；</a:t>
            </a:r>
            <a:endParaRPr lang="en-US" altLang="zh-CN" dirty="0" smtClean="0"/>
          </a:p>
          <a:p>
            <a:r>
              <a:rPr lang="zh-CN" altLang="en-US" dirty="0" smtClean="0"/>
              <a:t>季卓尔于</a:t>
            </a:r>
            <a:r>
              <a:rPr lang="en-US" dirty="0" smtClean="0"/>
              <a:t>2008</a:t>
            </a:r>
            <a:r>
              <a:rPr lang="zh-CN" altLang="en-US" dirty="0" smtClean="0"/>
              <a:t>年提出基于</a:t>
            </a:r>
            <a:r>
              <a:rPr lang="en-US" altLang="zh-CN" dirty="0" smtClean="0"/>
              <a:t>Direct3D </a:t>
            </a:r>
            <a:r>
              <a:rPr lang="en-US" dirty="0" err="1" smtClean="0"/>
              <a:t>Shader</a:t>
            </a:r>
            <a:r>
              <a:rPr lang="zh-CN" altLang="en-US" dirty="0" smtClean="0"/>
              <a:t>的</a:t>
            </a:r>
            <a:r>
              <a:rPr lang="en-US" dirty="0" smtClean="0"/>
              <a:t>GPU</a:t>
            </a:r>
            <a:r>
              <a:rPr lang="zh-CN" altLang="en-US" dirty="0" smtClean="0"/>
              <a:t>骨骼动画；</a:t>
            </a:r>
            <a:endParaRPr lang="en-US" altLang="zh-CN" dirty="0" smtClean="0"/>
          </a:p>
          <a:p>
            <a:r>
              <a:rPr lang="zh-CN" altLang="en-US" dirty="0" smtClean="0"/>
              <a:t>胡前亮于</a:t>
            </a:r>
            <a:r>
              <a:rPr lang="en-US" dirty="0" smtClean="0"/>
              <a:t>2011</a:t>
            </a:r>
            <a:r>
              <a:rPr lang="zh-CN" altLang="en-US" dirty="0" smtClean="0"/>
              <a:t>年提出不依赖于</a:t>
            </a:r>
            <a:r>
              <a:rPr lang="en-US" altLang="zh-CN" dirty="0" smtClean="0"/>
              <a:t>3D API</a:t>
            </a:r>
            <a:r>
              <a:rPr lang="zh-CN" altLang="en-US" dirty="0" smtClean="0"/>
              <a:t>基于</a:t>
            </a:r>
            <a:r>
              <a:rPr lang="en-US" dirty="0" smtClean="0"/>
              <a:t>CUDA</a:t>
            </a:r>
            <a:r>
              <a:rPr lang="zh-CN" altLang="en-US" dirty="0" smtClean="0"/>
              <a:t>的骨骼动画实时阴影仿真方法；</a:t>
            </a:r>
            <a:endParaRPr lang="en-US" altLang="zh-CN" dirty="0" smtClean="0"/>
          </a:p>
          <a:p>
            <a:endParaRPr lang="en-US" altLang="zh-CN" dirty="0" smtClean="0"/>
          </a:p>
          <a:p>
            <a:r>
              <a:rPr lang="en-US" altLang="zh-CN" dirty="0" smtClean="0"/>
              <a:t>Particle system</a:t>
            </a:r>
          </a:p>
          <a:p>
            <a:r>
              <a:rPr lang="zh-CN" altLang="en-US" sz="1200" kern="1200" dirty="0" smtClean="0">
                <a:solidFill>
                  <a:schemeClr val="tx1"/>
                </a:solidFill>
                <a:latin typeface="+mn-lt"/>
                <a:ea typeface="+mn-ea"/>
                <a:cs typeface="+mn-cs"/>
              </a:rPr>
              <a:t>粒子系统最早由</a:t>
            </a:r>
            <a:r>
              <a:rPr lang="en-US" sz="1200" kern="1200" dirty="0" smtClean="0">
                <a:solidFill>
                  <a:schemeClr val="tx1"/>
                </a:solidFill>
                <a:latin typeface="+mn-lt"/>
                <a:ea typeface="+mn-ea"/>
                <a:cs typeface="+mn-cs"/>
              </a:rPr>
              <a:t>Reeves</a:t>
            </a:r>
            <a:r>
              <a:rPr lang="zh-CN" altLang="en-US" sz="1200" kern="1200" dirty="0" smtClean="0">
                <a:solidFill>
                  <a:schemeClr val="tx1"/>
                </a:solidFill>
                <a:latin typeface="+mn-lt"/>
                <a:ea typeface="+mn-ea"/>
                <a:cs typeface="+mn-cs"/>
              </a:rPr>
              <a:t>在</a:t>
            </a:r>
            <a:r>
              <a:rPr lang="en-US" sz="1200" kern="1200" dirty="0" smtClean="0">
                <a:solidFill>
                  <a:schemeClr val="tx1"/>
                </a:solidFill>
                <a:latin typeface="+mn-lt"/>
                <a:ea typeface="+mn-ea"/>
                <a:cs typeface="+mn-cs"/>
              </a:rPr>
              <a:t>1983</a:t>
            </a:r>
            <a:r>
              <a:rPr lang="zh-CN" altLang="en-US" sz="1200" kern="1200" dirty="0" smtClean="0">
                <a:solidFill>
                  <a:schemeClr val="tx1"/>
                </a:solidFill>
                <a:latin typeface="+mn-lt"/>
                <a:ea typeface="+mn-ea"/>
                <a:cs typeface="+mn-cs"/>
              </a:rPr>
              <a:t>年提出</a:t>
            </a:r>
            <a:r>
              <a:rPr lang="en-US" sz="1200" kern="1200" baseline="30000" dirty="0" smtClean="0">
                <a:solidFill>
                  <a:schemeClr val="tx1"/>
                </a:solidFill>
                <a:latin typeface="+mn-lt"/>
                <a:ea typeface="+mn-ea"/>
                <a:cs typeface="+mn-cs"/>
              </a:rPr>
              <a:t>[55]</a:t>
            </a:r>
            <a:r>
              <a:rPr lang="en-US" sz="1200" kern="1200" baseline="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其基本思想是：采用大量的、具有一定生命和属性的微小粒子图元作为基本的元素来表示不规则的模糊的物体。</a:t>
            </a:r>
            <a:endParaRPr lang="en-US" altLang="zh-CN"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1985</a:t>
            </a:r>
            <a:r>
              <a:rPr lang="zh-CN" altLang="en-US" sz="1200" kern="1200" dirty="0" smtClean="0">
                <a:solidFill>
                  <a:schemeClr val="tx1"/>
                </a:solidFill>
                <a:latin typeface="+mn-lt"/>
                <a:ea typeface="+mn-ea"/>
                <a:cs typeface="+mn-cs"/>
              </a:rPr>
              <a:t>年</a:t>
            </a:r>
            <a:r>
              <a:rPr lang="en-US" sz="1200" kern="1200" dirty="0" smtClean="0">
                <a:solidFill>
                  <a:schemeClr val="tx1"/>
                </a:solidFill>
                <a:latin typeface="+mn-lt"/>
                <a:ea typeface="+mn-ea"/>
                <a:cs typeface="+mn-cs"/>
              </a:rPr>
              <a:t>Reeves</a:t>
            </a:r>
            <a:r>
              <a:rPr lang="zh-CN" altLang="en-US" sz="1200" kern="1200" dirty="0" smtClean="0">
                <a:solidFill>
                  <a:schemeClr val="tx1"/>
                </a:solidFill>
                <a:latin typeface="+mn-lt"/>
                <a:ea typeface="+mn-ea"/>
                <a:cs typeface="+mn-cs"/>
              </a:rPr>
              <a:t>和</a:t>
            </a:r>
            <a:r>
              <a:rPr lang="en-US" sz="1200" kern="1200" dirty="0" err="1" smtClean="0">
                <a:solidFill>
                  <a:schemeClr val="tx1"/>
                </a:solidFill>
                <a:latin typeface="+mn-lt"/>
                <a:ea typeface="+mn-ea"/>
                <a:cs typeface="+mn-cs"/>
              </a:rPr>
              <a:t>Blau</a:t>
            </a:r>
            <a:r>
              <a:rPr lang="zh-CN" altLang="en-US" sz="1200" kern="1200" dirty="0" smtClean="0">
                <a:solidFill>
                  <a:schemeClr val="tx1"/>
                </a:solidFill>
                <a:latin typeface="+mn-lt"/>
                <a:ea typeface="+mn-ea"/>
                <a:cs typeface="+mn-cs"/>
              </a:rPr>
              <a:t>发展了粒子系统</a:t>
            </a:r>
            <a:r>
              <a:rPr lang="en-US" sz="1200" kern="1200" baseline="30000" dirty="0" smtClean="0">
                <a:solidFill>
                  <a:schemeClr val="tx1"/>
                </a:solidFill>
                <a:latin typeface="+mn-lt"/>
                <a:ea typeface="+mn-ea"/>
                <a:cs typeface="+mn-cs"/>
              </a:rPr>
              <a:t>[56]</a:t>
            </a:r>
            <a:r>
              <a:rPr lang="zh-CN" altLang="en-US" sz="1200" kern="1200" dirty="0" smtClean="0">
                <a:solidFill>
                  <a:schemeClr val="tx1"/>
                </a:solidFill>
                <a:latin typeface="+mn-lt"/>
                <a:ea typeface="+mn-ea"/>
                <a:cs typeface="+mn-cs"/>
              </a:rPr>
              <a:t>，他们用</a:t>
            </a:r>
            <a:r>
              <a:rPr lang="en-US" sz="1200" kern="1200" dirty="0" smtClean="0">
                <a:solidFill>
                  <a:schemeClr val="tx1"/>
                </a:solidFill>
                <a:latin typeface="+mn-lt"/>
                <a:ea typeface="+mn-ea"/>
                <a:cs typeface="+mn-cs"/>
              </a:rPr>
              <a:t>volume filling</a:t>
            </a:r>
            <a:r>
              <a:rPr lang="zh-CN" altLang="en-US" sz="1200" kern="1200" dirty="0" smtClean="0">
                <a:solidFill>
                  <a:schemeClr val="tx1"/>
                </a:solidFill>
                <a:latin typeface="+mn-lt"/>
                <a:ea typeface="+mn-ea"/>
                <a:cs typeface="+mn-cs"/>
              </a:rPr>
              <a:t>基本单元去生成随时间改变形状但又基本保持不变的实体。</a:t>
            </a:r>
            <a:endParaRPr lang="en-US" altLang="zh-CN" sz="1200" kern="1200" dirty="0" smtClean="0">
              <a:solidFill>
                <a:schemeClr val="tx1"/>
              </a:solidFill>
              <a:latin typeface="+mn-lt"/>
              <a:ea typeface="+mn-ea"/>
              <a:cs typeface="+mn-cs"/>
            </a:endParaRP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面向</a:t>
            </a:r>
            <a:r>
              <a:rPr lang="en-US" sz="1200" kern="1200" dirty="0" smtClean="0">
                <a:solidFill>
                  <a:schemeClr val="tx1"/>
                </a:solidFill>
                <a:latin typeface="+mn-lt"/>
                <a:ea typeface="+mn-ea"/>
                <a:cs typeface="+mn-cs"/>
              </a:rPr>
              <a:t>XPU</a:t>
            </a:r>
            <a:r>
              <a:rPr lang="zh-CN" alt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OpenCL</a:t>
            </a:r>
            <a:r>
              <a:rPr lang="zh-CN" altLang="en-US" sz="120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Open Computing Language,</a:t>
            </a:r>
            <a:r>
              <a:rPr lang="zh-CN" altLang="en-US" sz="1200" kern="1200" dirty="0" smtClean="0">
                <a:solidFill>
                  <a:schemeClr val="tx1"/>
                </a:solidFill>
                <a:latin typeface="+mn-lt"/>
                <a:ea typeface="+mn-ea"/>
                <a:cs typeface="+mn-cs"/>
              </a:rPr>
              <a:t>开放计算语言），最新的是并行计算语言，可以同时用于中央处理器</a:t>
            </a:r>
            <a:r>
              <a:rPr lang="en-US" sz="1200" kern="1200" dirty="0" smtClean="0">
                <a:solidFill>
                  <a:schemeClr val="tx1"/>
                </a:solidFill>
                <a:latin typeface="+mn-lt"/>
                <a:ea typeface="+mn-ea"/>
                <a:cs typeface="+mn-cs"/>
              </a:rPr>
              <a:t>CPU</a:t>
            </a:r>
            <a:r>
              <a:rPr lang="zh-CN" altLang="en-US" sz="1200" kern="1200" dirty="0" smtClean="0">
                <a:solidFill>
                  <a:schemeClr val="tx1"/>
                </a:solidFill>
                <a:latin typeface="+mn-lt"/>
                <a:ea typeface="+mn-ea"/>
                <a:cs typeface="+mn-cs"/>
              </a:rPr>
              <a:t>和图形处理器</a:t>
            </a:r>
            <a:r>
              <a:rPr lang="en-US" sz="1200" kern="1200" dirty="0" smtClean="0">
                <a:solidFill>
                  <a:schemeClr val="tx1"/>
                </a:solidFill>
                <a:latin typeface="+mn-lt"/>
                <a:ea typeface="+mn-ea"/>
                <a:cs typeface="+mn-cs"/>
              </a:rPr>
              <a:t>GPU</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面向</a:t>
            </a:r>
            <a:r>
              <a:rPr lang="en-US" sz="1200" kern="1200" dirty="0" smtClean="0">
                <a:solidFill>
                  <a:schemeClr val="tx1"/>
                </a:solidFill>
                <a:latin typeface="+mn-lt"/>
                <a:ea typeface="+mn-ea"/>
                <a:cs typeface="+mn-cs"/>
              </a:rPr>
              <a:t>CPU</a:t>
            </a:r>
            <a:r>
              <a:rPr lang="zh-CN" alt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OpenMP</a:t>
            </a:r>
            <a:r>
              <a:rPr lang="zh-CN" altLang="en-US" sz="120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Open Multi-Processing,</a:t>
            </a:r>
            <a:r>
              <a:rPr lang="zh-CN" altLang="en-US" sz="1200" kern="1200" dirty="0" smtClean="0">
                <a:solidFill>
                  <a:schemeClr val="tx1"/>
                </a:solidFill>
                <a:latin typeface="+mn-lt"/>
                <a:ea typeface="+mn-ea"/>
                <a:cs typeface="+mn-cs"/>
              </a:rPr>
              <a:t>开放多线程处理）、</a:t>
            </a:r>
            <a:r>
              <a:rPr lang="en-US" sz="1200" kern="1200" dirty="0" smtClean="0">
                <a:solidFill>
                  <a:schemeClr val="tx1"/>
                </a:solidFill>
                <a:latin typeface="+mn-lt"/>
                <a:ea typeface="+mn-ea"/>
                <a:cs typeface="+mn-cs"/>
              </a:rPr>
              <a:t>SSE</a:t>
            </a:r>
            <a:r>
              <a:rPr lang="zh-CN" altLang="en-US" sz="120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Streaming SIMD Extensions,</a:t>
            </a:r>
            <a:r>
              <a:rPr lang="zh-CN" altLang="en-US" sz="1200" kern="1200" dirty="0" smtClean="0">
                <a:solidFill>
                  <a:schemeClr val="tx1"/>
                </a:solidFill>
                <a:latin typeface="+mn-lt"/>
                <a:ea typeface="+mn-ea"/>
                <a:cs typeface="+mn-cs"/>
              </a:rPr>
              <a:t>流式单指令多数据扩展指令集）；</a:t>
            </a:r>
            <a:endParaRPr lang="en-US" altLang="zh-CN"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面向</a:t>
            </a:r>
            <a:r>
              <a:rPr lang="en-US" sz="1200" kern="1200" dirty="0" smtClean="0">
                <a:solidFill>
                  <a:schemeClr val="tx1"/>
                </a:solidFill>
                <a:latin typeface="+mn-lt"/>
                <a:ea typeface="+mn-ea"/>
                <a:cs typeface="+mn-cs"/>
              </a:rPr>
              <a:t>GPU</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GLSL</a:t>
            </a:r>
            <a:r>
              <a:rPr lang="zh-CN" altLang="en-US" sz="120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OpenGL Shading Language, OpenGL</a:t>
            </a:r>
            <a:r>
              <a:rPr lang="zh-CN" altLang="en-US" sz="1200" kern="1200" dirty="0" smtClean="0">
                <a:solidFill>
                  <a:schemeClr val="tx1"/>
                </a:solidFill>
                <a:latin typeface="+mn-lt"/>
                <a:ea typeface="+mn-ea"/>
                <a:cs typeface="+mn-cs"/>
              </a:rPr>
              <a:t>着色语言</a:t>
            </a:r>
            <a:r>
              <a:rPr lang="en-US" sz="1200" kern="1200" dirty="0" smtClean="0">
                <a:solidFill>
                  <a:schemeClr val="tx1"/>
                </a:solidFill>
                <a:latin typeface="+mn-lt"/>
                <a:ea typeface="+mn-ea"/>
                <a:cs typeface="+mn-cs"/>
              </a:rPr>
              <a:t>GLSL</a:t>
            </a:r>
            <a:r>
              <a:rPr lang="zh-CN" altLang="en-US" sz="120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CUDA</a:t>
            </a:r>
            <a:r>
              <a:rPr lang="zh-CN" altLang="en-US" sz="120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Compute Unified Device Architecture,</a:t>
            </a:r>
            <a:r>
              <a:rPr lang="zh-CN" altLang="en-US" sz="1200" kern="1200" dirty="0" smtClean="0">
                <a:solidFill>
                  <a:schemeClr val="tx1"/>
                </a:solidFill>
                <a:latin typeface="+mn-lt"/>
                <a:ea typeface="+mn-ea"/>
                <a:cs typeface="+mn-cs"/>
              </a:rPr>
              <a:t>统一设备架构）；</a:t>
            </a:r>
          </a:p>
          <a:p>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solidFill>
                  <a:prstClr val="black"/>
                </a:solidFill>
              </a:rPr>
              <a:pPr/>
              <a:t>12</a:t>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mn-lt"/>
                <a:ea typeface="+mn-ea"/>
                <a:cs typeface="+mn-cs"/>
              </a:rPr>
              <a:t>本章以图像变换为例，一幅长宽分别为</a:t>
            </a:r>
            <a:r>
              <a:rPr lang="en-US" sz="1200" kern="1200" dirty="0" smtClean="0">
                <a:solidFill>
                  <a:schemeClr val="tx1"/>
                </a:solidFill>
                <a:latin typeface="+mn-lt"/>
                <a:ea typeface="+mn-ea"/>
                <a:cs typeface="+mn-cs"/>
              </a:rPr>
              <a:t>W/H</a:t>
            </a:r>
            <a:r>
              <a:rPr lang="zh-CN" altLang="en-US" sz="1200" kern="1200" dirty="0" smtClean="0">
                <a:solidFill>
                  <a:schemeClr val="tx1"/>
                </a:solidFill>
                <a:latin typeface="+mn-lt"/>
                <a:ea typeface="+mn-ea"/>
                <a:cs typeface="+mn-cs"/>
              </a:rPr>
              <a:t>个像素的图像，顺时针旋转</a:t>
            </a:r>
            <a:r>
              <a:rPr lang="en-US" sz="1200" kern="1200" dirty="0" smtClean="0">
                <a:solidFill>
                  <a:schemeClr val="tx1"/>
                </a:solidFill>
                <a:latin typeface="+mn-lt"/>
                <a:ea typeface="+mn-ea"/>
                <a:cs typeface="+mn-cs"/>
              </a:rPr>
              <a:t>θ</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，得到一幅新的图像。</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“加权图像变换算法”</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变更如下：</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之前整幅图像按照一样的变换矩阵进行变换，现在给变换矩阵添加一个动态权重，</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离中心越近变换幅度越大，反之幅度越小，权重设为距离对数的倒数。</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标题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日期占位符 29"/>
          <p:cNvSpPr>
            <a:spLocks noGrp="1"/>
          </p:cNvSpPr>
          <p:nvPr>
            <p:ph type="dt" sz="half" idx="10"/>
          </p:nvPr>
        </p:nvSpPr>
        <p:spPr/>
        <p:txBody>
          <a:bodyPr/>
          <a:lstStyle/>
          <a:p>
            <a:fld id="{530820CF-B880-4189-942D-D702A7CBA730}" type="datetimeFigureOut">
              <a:rPr lang="zh-CN" altLang="en-US" smtClean="0"/>
              <a:pPr/>
              <a:t>2014/5/16</a:t>
            </a:fld>
            <a:endParaRPr lang="zh-CN" altLang="en-US"/>
          </a:p>
        </p:txBody>
      </p:sp>
      <p:sp>
        <p:nvSpPr>
          <p:cNvPr id="19" name="页脚占位符 18"/>
          <p:cNvSpPr>
            <a:spLocks noGrp="1"/>
          </p:cNvSpPr>
          <p:nvPr>
            <p:ph type="ftr" sz="quarter" idx="11"/>
          </p:nvPr>
        </p:nvSpPr>
        <p:spPr/>
        <p:txBody>
          <a:bodyPr/>
          <a:lstStyle/>
          <a:p>
            <a:endParaRPr lang="zh-CN" altLang="en-US"/>
          </a:p>
        </p:txBody>
      </p:sp>
      <p:sp>
        <p:nvSpPr>
          <p:cNvPr id="27" name="灯片编号占位符 2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2014/5/16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914401"/>
            <a:ext cx="2057400" cy="5211763"/>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914401"/>
            <a:ext cx="601980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2014/5/16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标题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日期占位符 29"/>
          <p:cNvSpPr>
            <a:spLocks noGrp="1"/>
          </p:cNvSpPr>
          <p:nvPr>
            <p:ph type="dt" sz="half" idx="10"/>
          </p:nvPr>
        </p:nvSpPr>
        <p:spPr/>
        <p:txBody>
          <a:bodyPr/>
          <a:lstStyle/>
          <a:p>
            <a:fld id="{530820CF-B880-4189-942D-D702A7CBA730}" type="datetimeFigureOut">
              <a:rPr lang="zh-CN" altLang="en-US" smtClean="0">
                <a:solidFill>
                  <a:srgbClr val="DBF5F9">
                    <a:shade val="90000"/>
                  </a:srgbClr>
                </a:solidFill>
              </a:rPr>
              <a:pPr/>
              <a:t>2014/5/16</a:t>
            </a:fld>
            <a:endParaRPr lang="zh-CN" altLang="en-US">
              <a:solidFill>
                <a:srgbClr val="DBF5F9">
                  <a:shade val="90000"/>
                </a:srgbClr>
              </a:solidFill>
            </a:endParaRPr>
          </a:p>
        </p:txBody>
      </p:sp>
      <p:sp>
        <p:nvSpPr>
          <p:cNvPr id="19" name="页脚占位符 18"/>
          <p:cNvSpPr>
            <a:spLocks noGrp="1"/>
          </p:cNvSpPr>
          <p:nvPr>
            <p:ph type="ftr" sz="quarter" idx="11"/>
          </p:nvPr>
        </p:nvSpPr>
        <p:spPr/>
        <p:txBody>
          <a:bodyPr/>
          <a:lstStyle/>
          <a:p>
            <a:endParaRPr lang="zh-CN" altLang="en-US">
              <a:solidFill>
                <a:srgbClr val="DBF5F9">
                  <a:shade val="90000"/>
                </a:srgbClr>
              </a:solidFill>
            </a:endParaRPr>
          </a:p>
        </p:txBody>
      </p:sp>
      <p:sp>
        <p:nvSpPr>
          <p:cNvPr id="27" name="灯片编号占位符 26"/>
          <p:cNvSpPr>
            <a:spLocks noGrp="1"/>
          </p:cNvSpPr>
          <p:nvPr>
            <p:ph type="sldNum" sz="quarter" idx="12"/>
          </p:nvPr>
        </p:nvSpPr>
        <p:spPr/>
        <p:txBody>
          <a:body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spTree>
    <p:extLst>
      <p:ext uri="{BB962C8B-B14F-4D97-AF65-F5344CB8AC3E}">
        <p14:creationId xmlns:p14="http://schemas.microsoft.com/office/powerpoint/2010/main" xmlns="" val="762241173"/>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2014/5/16</a:t>
            </a:fld>
            <a:endParaRPr lang="zh-CN" altLang="en-US">
              <a:solidFill>
                <a:srgbClr val="04617B">
                  <a:shade val="90000"/>
                </a:srgbClr>
              </a:solidFill>
            </a:endParaRPr>
          </a:p>
        </p:txBody>
      </p:sp>
      <p:sp>
        <p:nvSpPr>
          <p:cNvPr id="5" name="页脚占位符 4"/>
          <p:cNvSpPr>
            <a:spLocks noGrp="1"/>
          </p:cNvSpPr>
          <p:nvPr>
            <p:ph type="ftr" sz="quarter" idx="11"/>
          </p:nvPr>
        </p:nvSpPr>
        <p:spPr/>
        <p:txBody>
          <a:bodyPr/>
          <a:lstStyle/>
          <a:p>
            <a:endParaRPr lang="zh-CN" altLang="en-US">
              <a:solidFill>
                <a:srgbClr val="04617B">
                  <a:shade val="90000"/>
                </a:srgb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xmlns="" val="9903426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srgbClr val="DBF5F9">
                    <a:shade val="90000"/>
                  </a:srgbClr>
                </a:solidFill>
              </a:rPr>
              <a:pPr/>
              <a:t>2014/5/16</a:t>
            </a:fld>
            <a:endParaRPr lang="zh-CN" altLang="en-US">
              <a:solidFill>
                <a:srgbClr val="DBF5F9">
                  <a:shade val="90000"/>
                </a:srgbClr>
              </a:solidFill>
            </a:endParaRPr>
          </a:p>
        </p:txBody>
      </p:sp>
      <p:sp>
        <p:nvSpPr>
          <p:cNvPr id="5" name="页脚占位符 4"/>
          <p:cNvSpPr>
            <a:spLocks noGrp="1"/>
          </p:cNvSpPr>
          <p:nvPr>
            <p:ph type="ftr" sz="quarter" idx="11"/>
          </p:nvPr>
        </p:nvSpPr>
        <p:spPr/>
        <p:txBody>
          <a:bodyPr/>
          <a:lstStyle/>
          <a:p>
            <a:endParaRPr lang="zh-CN" altLang="en-US">
              <a:solidFill>
                <a:srgbClr val="DBF5F9">
                  <a:shade val="90000"/>
                </a:srgb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spTree>
    <p:extLst>
      <p:ext uri="{BB962C8B-B14F-4D97-AF65-F5344CB8AC3E}">
        <p14:creationId xmlns:p14="http://schemas.microsoft.com/office/powerpoint/2010/main" xmlns="" val="336656951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2014/5/16</a:t>
            </a:fld>
            <a:endParaRPr lang="zh-CN" altLang="en-US">
              <a:solidFill>
                <a:srgbClr val="04617B">
                  <a:shade val="90000"/>
                </a:srgbClr>
              </a:solidFill>
            </a:endParaRPr>
          </a:p>
        </p:txBody>
      </p:sp>
      <p:sp>
        <p:nvSpPr>
          <p:cNvPr id="6" name="页脚占位符 5"/>
          <p:cNvSpPr>
            <a:spLocks noGrp="1"/>
          </p:cNvSpPr>
          <p:nvPr>
            <p:ph type="ftr" sz="quarter" idx="11"/>
          </p:nvPr>
        </p:nvSpPr>
        <p:spPr/>
        <p:txBody>
          <a:bodyPr/>
          <a:lstStyle/>
          <a:p>
            <a:endParaRPr lang="zh-CN" altLang="en-US">
              <a:solidFill>
                <a:srgbClr val="04617B">
                  <a:shade val="90000"/>
                </a:srgb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xmlns="" val="3349417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tIns="45720" anchor="b"/>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2014/5/16</a:t>
            </a:fld>
            <a:endParaRPr lang="zh-CN" altLang="en-US">
              <a:solidFill>
                <a:srgbClr val="04617B">
                  <a:shade val="90000"/>
                </a:srgbClr>
              </a:solidFill>
            </a:endParaRPr>
          </a:p>
        </p:txBody>
      </p:sp>
      <p:sp>
        <p:nvSpPr>
          <p:cNvPr id="8" name="页脚占位符 7"/>
          <p:cNvSpPr>
            <a:spLocks noGrp="1"/>
          </p:cNvSpPr>
          <p:nvPr>
            <p:ph type="ftr" sz="quarter" idx="11"/>
          </p:nvPr>
        </p:nvSpPr>
        <p:spPr/>
        <p:txBody>
          <a:bodyPr/>
          <a:lstStyle/>
          <a:p>
            <a:endParaRPr lang="zh-CN" altLang="en-US">
              <a:solidFill>
                <a:srgbClr val="04617B">
                  <a:shade val="90000"/>
                </a:srgb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xmlns="" val="2847231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2014/5/16</a:t>
            </a:fld>
            <a:endParaRPr lang="zh-CN" altLang="en-US">
              <a:solidFill>
                <a:srgbClr val="04617B">
                  <a:shade val="90000"/>
                </a:srgbClr>
              </a:solidFill>
            </a:endParaRPr>
          </a:p>
        </p:txBody>
      </p:sp>
      <p:sp>
        <p:nvSpPr>
          <p:cNvPr id="4" name="页脚占位符 3"/>
          <p:cNvSpPr>
            <a:spLocks noGrp="1"/>
          </p:cNvSpPr>
          <p:nvPr>
            <p:ph type="ftr" sz="quarter" idx="11"/>
          </p:nvPr>
        </p:nvSpPr>
        <p:spPr/>
        <p:txBody>
          <a:bodyPr/>
          <a:lstStyle/>
          <a:p>
            <a:endParaRPr lang="zh-CN" altLang="en-US">
              <a:solidFill>
                <a:srgbClr val="04617B">
                  <a:shade val="90000"/>
                </a:srgb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xmlns="" val="42160386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2014/5/16</a:t>
            </a:fld>
            <a:endParaRPr lang="zh-CN" altLang="en-US">
              <a:solidFill>
                <a:srgbClr val="04617B">
                  <a:shade val="90000"/>
                </a:srgbClr>
              </a:solidFill>
            </a:endParaRPr>
          </a:p>
        </p:txBody>
      </p:sp>
      <p:sp>
        <p:nvSpPr>
          <p:cNvPr id="3" name="页脚占位符 2"/>
          <p:cNvSpPr>
            <a:spLocks noGrp="1"/>
          </p:cNvSpPr>
          <p:nvPr>
            <p:ph type="ftr" sz="quarter" idx="11"/>
          </p:nvPr>
        </p:nvSpPr>
        <p:spPr/>
        <p:txBody>
          <a:bodyPr/>
          <a:lstStyle/>
          <a:p>
            <a:endParaRPr lang="zh-CN" altLang="en-US">
              <a:solidFill>
                <a:srgbClr val="04617B">
                  <a:shade val="90000"/>
                </a:srgb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xmlns="" val="34885264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2014/5/16</a:t>
            </a:fld>
            <a:endParaRPr lang="zh-CN" altLang="en-US">
              <a:solidFill>
                <a:srgbClr val="04617B">
                  <a:shade val="90000"/>
                </a:srgbClr>
              </a:solidFill>
            </a:endParaRPr>
          </a:p>
        </p:txBody>
      </p:sp>
      <p:sp>
        <p:nvSpPr>
          <p:cNvPr id="6" name="页脚占位符 5"/>
          <p:cNvSpPr>
            <a:spLocks noGrp="1"/>
          </p:cNvSpPr>
          <p:nvPr>
            <p:ph type="ftr" sz="quarter" idx="11"/>
          </p:nvPr>
        </p:nvSpPr>
        <p:spPr/>
        <p:txBody>
          <a:bodyPr/>
          <a:lstStyle/>
          <a:p>
            <a:endParaRPr lang="zh-CN" altLang="en-US">
              <a:solidFill>
                <a:srgbClr val="04617B">
                  <a:shade val="90000"/>
                </a:srgb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xmlns="" val="1528367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2014/5/16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单圆角矩形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直角三角形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标题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2014/5/16</a:t>
            </a:fld>
            <a:endParaRPr lang="zh-CN" altLang="en-US">
              <a:solidFill>
                <a:srgbClr val="04617B">
                  <a:shade val="90000"/>
                </a:srgbClr>
              </a:solidFill>
            </a:endParaRPr>
          </a:p>
        </p:txBody>
      </p:sp>
      <p:sp>
        <p:nvSpPr>
          <p:cNvPr id="6" name="页脚占位符 5"/>
          <p:cNvSpPr>
            <a:spLocks noGrp="1"/>
          </p:cNvSpPr>
          <p:nvPr>
            <p:ph type="ftr" sz="quarter" idx="11"/>
          </p:nvPr>
        </p:nvSpPr>
        <p:spPr/>
        <p:txBody>
          <a:bodyPr/>
          <a:lstStyle/>
          <a:p>
            <a:endParaRPr lang="zh-CN" altLang="en-US">
              <a:solidFill>
                <a:srgbClr val="04617B">
                  <a:shade val="90000"/>
                </a:srgbClr>
              </a:solidFill>
            </a:endParaRPr>
          </a:p>
        </p:txBody>
      </p:sp>
      <p:sp>
        <p:nvSpPr>
          <p:cNvPr id="7" name="灯片编号占位符 6"/>
          <p:cNvSpPr>
            <a:spLocks noGrp="1"/>
          </p:cNvSpPr>
          <p:nvPr>
            <p:ph type="sldNum" sz="quarter" idx="12"/>
          </p:nvPr>
        </p:nvSpPr>
        <p:spPr>
          <a:xfrm>
            <a:off x="8077200" y="6356350"/>
            <a:ext cx="609600" cy="365125"/>
          </a:xfrm>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
        <p:nvSpPr>
          <p:cNvPr id="3" name="图片占位符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任意多边形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任意多边形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xmlns="" val="20708511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2014/5/16</a:t>
            </a:fld>
            <a:endParaRPr lang="zh-CN" altLang="en-US">
              <a:solidFill>
                <a:srgbClr val="04617B">
                  <a:shade val="90000"/>
                </a:srgbClr>
              </a:solidFill>
            </a:endParaRPr>
          </a:p>
        </p:txBody>
      </p:sp>
      <p:sp>
        <p:nvSpPr>
          <p:cNvPr id="5" name="页脚占位符 4"/>
          <p:cNvSpPr>
            <a:spLocks noGrp="1"/>
          </p:cNvSpPr>
          <p:nvPr>
            <p:ph type="ftr" sz="quarter" idx="11"/>
          </p:nvPr>
        </p:nvSpPr>
        <p:spPr/>
        <p:txBody>
          <a:bodyPr/>
          <a:lstStyle/>
          <a:p>
            <a:endParaRPr lang="zh-CN" altLang="en-US">
              <a:solidFill>
                <a:srgbClr val="04617B">
                  <a:shade val="90000"/>
                </a:srgb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xmlns="" val="14669675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914401"/>
            <a:ext cx="2057400" cy="5211763"/>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914401"/>
            <a:ext cx="601980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2014/5/16</a:t>
            </a:fld>
            <a:endParaRPr lang="zh-CN" altLang="en-US">
              <a:solidFill>
                <a:srgbClr val="04617B">
                  <a:shade val="90000"/>
                </a:srgbClr>
              </a:solidFill>
            </a:endParaRPr>
          </a:p>
        </p:txBody>
      </p:sp>
      <p:sp>
        <p:nvSpPr>
          <p:cNvPr id="5" name="页脚占位符 4"/>
          <p:cNvSpPr>
            <a:spLocks noGrp="1"/>
          </p:cNvSpPr>
          <p:nvPr>
            <p:ph type="ftr" sz="quarter" idx="11"/>
          </p:nvPr>
        </p:nvSpPr>
        <p:spPr/>
        <p:txBody>
          <a:bodyPr/>
          <a:lstStyle/>
          <a:p>
            <a:endParaRPr lang="zh-CN" altLang="en-US">
              <a:solidFill>
                <a:srgbClr val="04617B">
                  <a:shade val="90000"/>
                </a:srgb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xmlns="" val="801566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2014/5/16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2014/5/16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tIns="45720" anchor="b"/>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2014/5/16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2014/5/16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2014/5/16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2014/5/16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单圆角矩形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直角三角形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标题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2014/5/16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077200" y="6356350"/>
            <a:ext cx="609600" cy="365125"/>
          </a:xfrm>
        </p:spPr>
        <p:txBody>
          <a:bodyPr/>
          <a:lstStyle/>
          <a:p>
            <a:fld id="{0C913308-F349-4B6D-A68A-DD1791B4A57B}" type="slidenum">
              <a:rPr lang="zh-CN" altLang="en-US" smtClean="0"/>
              <a:pPr/>
              <a:t>‹#›</a:t>
            </a:fld>
            <a:endParaRPr lang="zh-CN" altLang="en-US"/>
          </a:p>
        </p:txBody>
      </p:sp>
      <p:sp>
        <p:nvSpPr>
          <p:cNvPr id="3" name="图片占位符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任意多边形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任意多边形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任意多边形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任意多边形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标题占位符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30820CF-B880-4189-942D-D702A7CBA730}" type="datetimeFigureOut">
              <a:rPr lang="zh-CN" altLang="en-US" smtClean="0"/>
              <a:pPr/>
              <a:t>2014/5/16</a:t>
            </a:fld>
            <a:endParaRPr lang="zh-CN" altLang="en-US"/>
          </a:p>
        </p:txBody>
      </p:sp>
      <p:sp>
        <p:nvSpPr>
          <p:cNvPr id="22" name="页脚占位符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a:p>
        </p:txBody>
      </p:sp>
      <p:sp>
        <p:nvSpPr>
          <p:cNvPr id="18" name="灯片编号占位符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C913308-F349-4B6D-A68A-DD1791B4A57B}" type="slidenum">
              <a:rPr lang="zh-CN" altLang="en-US" smtClean="0"/>
              <a:pPr/>
              <a:t>‹#›</a:t>
            </a:fld>
            <a:endParaRPr lang="zh-CN" altLang="en-US"/>
          </a:p>
        </p:txBody>
      </p:sp>
      <p:grpSp>
        <p:nvGrpSpPr>
          <p:cNvPr id="2" name="组合 1"/>
          <p:cNvGrpSpPr/>
          <p:nvPr/>
        </p:nvGrpSpPr>
        <p:grpSpPr>
          <a:xfrm>
            <a:off x="-19017" y="202408"/>
            <a:ext cx="9180548" cy="649224"/>
            <a:chOff x="-19045" y="216550"/>
            <a:chExt cx="9180548" cy="649224"/>
          </a:xfrm>
        </p:grpSpPr>
        <p:sp>
          <p:nvSpPr>
            <p:cNvPr id="12" name="任意多边形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任意多边形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任意多边形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任意多边形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标题占位符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30820CF-B880-4189-942D-D702A7CBA730}" type="datetimeFigureOut">
              <a:rPr lang="zh-CN" altLang="en-US" smtClean="0">
                <a:solidFill>
                  <a:srgbClr val="04617B">
                    <a:shade val="90000"/>
                  </a:srgbClr>
                </a:solidFill>
              </a:rPr>
              <a:pPr/>
              <a:t>2014/5/16</a:t>
            </a:fld>
            <a:endParaRPr lang="zh-CN" altLang="en-US">
              <a:solidFill>
                <a:srgbClr val="04617B">
                  <a:shade val="90000"/>
                </a:srgbClr>
              </a:solidFill>
            </a:endParaRPr>
          </a:p>
        </p:txBody>
      </p:sp>
      <p:sp>
        <p:nvSpPr>
          <p:cNvPr id="22" name="页脚占位符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a:solidFill>
                <a:srgbClr val="04617B">
                  <a:shade val="90000"/>
                </a:srgbClr>
              </a:solidFill>
            </a:endParaRPr>
          </a:p>
        </p:txBody>
      </p:sp>
      <p:sp>
        <p:nvSpPr>
          <p:cNvPr id="18" name="灯片编号占位符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grpSp>
        <p:nvGrpSpPr>
          <p:cNvPr id="2" name="组合 1"/>
          <p:cNvGrpSpPr/>
          <p:nvPr/>
        </p:nvGrpSpPr>
        <p:grpSpPr>
          <a:xfrm>
            <a:off x="-19017" y="202408"/>
            <a:ext cx="9180548" cy="649224"/>
            <a:chOff x="-19045" y="216550"/>
            <a:chExt cx="9180548" cy="649224"/>
          </a:xfrm>
        </p:grpSpPr>
        <p:sp>
          <p:nvSpPr>
            <p:cNvPr id="12" name="任意多边形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任意多边形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xmlns="" val="10279450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diagramQuickStyle" Target="../diagrams/quickStyle8.xml"/><Relationship Id="rId18" Type="http://schemas.microsoft.com/office/2007/relationships/diagramDrawing" Target="../diagrams/drawing6.xml"/><Relationship Id="rId3" Type="http://schemas.openxmlformats.org/officeDocument/2006/relationships/diagramData" Target="../diagrams/data6.xml"/><Relationship Id="rId7" Type="http://schemas.openxmlformats.org/officeDocument/2006/relationships/diagramData" Target="../diagrams/data7.xml"/><Relationship Id="rId12" Type="http://schemas.openxmlformats.org/officeDocument/2006/relationships/diagramLayout" Target="../diagrams/layout8.xml"/><Relationship Id="rId17" Type="http://schemas.microsoft.com/office/2007/relationships/diagramDrawing" Target="../diagrams/drawing5.xml"/><Relationship Id="rId2" Type="http://schemas.openxmlformats.org/officeDocument/2006/relationships/notesSlide" Target="../notesSlides/notesSlide8.xml"/><Relationship Id="rId16"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Data" Target="../diagrams/data8.xml"/><Relationship Id="rId5" Type="http://schemas.openxmlformats.org/officeDocument/2006/relationships/diagramQuickStyle" Target="../diagrams/quickStyle6.xml"/><Relationship Id="rId15" Type="http://schemas.openxmlformats.org/officeDocument/2006/relationships/image" Target="../media/image4.jpeg"/><Relationship Id="rId10" Type="http://schemas.openxmlformats.org/officeDocument/2006/relationships/diagramColors" Target="../diagrams/colors7.xml"/><Relationship Id="rId19" Type="http://schemas.microsoft.com/office/2007/relationships/diagramDrawing" Target="../diagrams/drawing7.xml"/><Relationship Id="rId4" Type="http://schemas.openxmlformats.org/officeDocument/2006/relationships/diagramLayout" Target="../diagrams/layout6.xml"/><Relationship Id="rId9" Type="http://schemas.openxmlformats.org/officeDocument/2006/relationships/diagramQuickStyle" Target="../diagrams/quickStyle7.xml"/><Relationship Id="rId14" Type="http://schemas.openxmlformats.org/officeDocument/2006/relationships/diagramColors" Target="../diagrams/colors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image" Target="../media/image7.gif"/><Relationship Id="rId7" Type="http://schemas.openxmlformats.org/officeDocument/2006/relationships/diagramData" Target="../diagrams/data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9.gif"/><Relationship Id="rId10" Type="http://schemas.openxmlformats.org/officeDocument/2006/relationships/diagramColors" Target="../diagrams/colors9.xml"/><Relationship Id="rId4" Type="http://schemas.openxmlformats.org/officeDocument/2006/relationships/image" Target="../media/image8.gif"/><Relationship Id="rId9"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chart" Target="../charts/chart1.xml"/><Relationship Id="rId13" Type="http://schemas.microsoft.com/office/2007/relationships/diagramDrawing" Target="../diagrams/drawing9.xml"/><Relationship Id="rId3" Type="http://schemas.openxmlformats.org/officeDocument/2006/relationships/image" Target="../media/image15.jpeg"/><Relationship Id="rId7" Type="http://schemas.openxmlformats.org/officeDocument/2006/relationships/diagramColors" Target="../diagrams/colors13.xml"/><Relationship Id="rId12"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3.xml"/><Relationship Id="rId11" Type="http://schemas.openxmlformats.org/officeDocument/2006/relationships/chart" Target="../charts/chart4.xml"/><Relationship Id="rId5" Type="http://schemas.openxmlformats.org/officeDocument/2006/relationships/diagramLayout" Target="../diagrams/layout13.xml"/><Relationship Id="rId10" Type="http://schemas.openxmlformats.org/officeDocument/2006/relationships/chart" Target="../charts/chart3.xml"/><Relationship Id="rId4" Type="http://schemas.openxmlformats.org/officeDocument/2006/relationships/diagramData" Target="../diagrams/data13.xml"/><Relationship Id="rId9" Type="http://schemas.openxmlformats.org/officeDocument/2006/relationships/chart" Target="../charts/chart2.xml"/></Relationships>
</file>

<file path=ppt/slides/_rels/slide2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chart" Target="../charts/chart10.xml"/><Relationship Id="rId3" Type="http://schemas.openxmlformats.org/officeDocument/2006/relationships/diagramLayout" Target="../diagrams/layout14.xml"/><Relationship Id="rId7" Type="http://schemas.openxmlformats.org/officeDocument/2006/relationships/chart" Target="../charts/chart9.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openxmlformats.org/officeDocument/2006/relationships/chart" Target="../charts/chart8.xml"/><Relationship Id="rId5" Type="http://schemas.openxmlformats.org/officeDocument/2006/relationships/diagramColors" Target="../diagrams/colors14.xml"/><Relationship Id="rId4" Type="http://schemas.openxmlformats.org/officeDocument/2006/relationships/diagramQuickStyle" Target="../diagrams/quickStyle14.xml"/><Relationship Id="rId9" Type="http://schemas.microsoft.com/office/2007/relationships/diagramDrawing" Target="../diagrams/drawing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2.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chart" Target="../charts/chart1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10" Type="http://schemas.openxmlformats.org/officeDocument/2006/relationships/chart" Target="../charts/chart18.xml"/><Relationship Id="rId4" Type="http://schemas.openxmlformats.org/officeDocument/2006/relationships/image" Target="../media/image18.jpeg"/><Relationship Id="rId9"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8.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9.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44.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jpeg"/><Relationship Id="rId3" Type="http://schemas.openxmlformats.org/officeDocument/2006/relationships/image" Target="../media/image30.jpeg"/><Relationship Id="rId7" Type="http://schemas.openxmlformats.org/officeDocument/2006/relationships/image" Target="../media/image34.jpeg"/><Relationship Id="rId12"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38.pn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image" Target="../media/image31.jpeg"/><Relationship Id="rId9" Type="http://schemas.openxmlformats.org/officeDocument/2006/relationships/image" Target="../media/image36.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png"/><Relationship Id="rId7" Type="http://schemas.openxmlformats.org/officeDocument/2006/relationships/diagramQuickStyle" Target="../diagrams/quickStyle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smtClean="0"/>
              <a:t>虚拟现实仿真平台异构并行计算关键技术研究</a:t>
            </a:r>
            <a:endParaRPr lang="zh-CN" altLang="en-US" dirty="0"/>
          </a:p>
        </p:txBody>
      </p:sp>
      <p:sp>
        <p:nvSpPr>
          <p:cNvPr id="3" name="副标题 2"/>
          <p:cNvSpPr>
            <a:spLocks noGrp="1"/>
          </p:cNvSpPr>
          <p:nvPr>
            <p:ph type="subTitle" idx="1"/>
          </p:nvPr>
        </p:nvSpPr>
        <p:spPr>
          <a:xfrm>
            <a:off x="533400" y="4340696"/>
            <a:ext cx="7854696" cy="1752600"/>
          </a:xfrm>
        </p:spPr>
        <p:txBody>
          <a:bodyPr/>
          <a:lstStyle/>
          <a:p>
            <a:r>
              <a:rPr lang="zh-CN" altLang="en-US" b="1" dirty="0">
                <a:effectLst>
                  <a:outerShdw blurRad="38100" dist="38100" dir="2700000" algn="tl">
                    <a:srgbClr val="000000">
                      <a:alpha val="43137"/>
                    </a:srgbClr>
                  </a:outerShdw>
                </a:effectLst>
              </a:rPr>
              <a:t>答辩</a:t>
            </a:r>
            <a:r>
              <a:rPr lang="zh-CN" altLang="en-US" b="1" dirty="0" smtClean="0">
                <a:effectLst>
                  <a:outerShdw blurRad="38100" dist="38100" dir="2700000" algn="tl">
                    <a:srgbClr val="000000">
                      <a:alpha val="43137"/>
                    </a:srgbClr>
                  </a:outerShdw>
                </a:effectLst>
              </a:rPr>
              <a:t>人：   刘寿生</a:t>
            </a:r>
            <a:endParaRPr lang="en-US" altLang="zh-CN" b="1" dirty="0" smtClean="0">
              <a:effectLst>
                <a:outerShdw blurRad="38100" dist="38100" dir="2700000" algn="tl">
                  <a:srgbClr val="000000">
                    <a:alpha val="43137"/>
                  </a:srgbClr>
                </a:outerShdw>
              </a:effectLst>
            </a:endParaRPr>
          </a:p>
          <a:p>
            <a:r>
              <a:rPr lang="zh-CN" altLang="en-US" b="1" dirty="0" smtClean="0">
                <a:effectLst>
                  <a:outerShdw blurRad="38100" dist="38100" dir="2700000" algn="tl">
                    <a:srgbClr val="000000">
                      <a:alpha val="43137"/>
                    </a:srgbClr>
                  </a:outerShdw>
                </a:effectLst>
              </a:rPr>
              <a:t>导师：陈 戈  教授</a:t>
            </a:r>
            <a:endParaRPr lang="en-US" altLang="zh-CN" b="1" dirty="0" smtClean="0">
              <a:effectLst>
                <a:outerShdw blurRad="38100" dist="38100" dir="2700000" algn="tl">
                  <a:srgbClr val="000000">
                    <a:alpha val="43137"/>
                  </a:srgbClr>
                </a:outerShdw>
              </a:effectLst>
            </a:endParaRPr>
          </a:p>
          <a:p>
            <a:r>
              <a:rPr lang="zh-CN" altLang="en-US" b="1" dirty="0" smtClean="0">
                <a:effectLst>
                  <a:outerShdw blurRad="38100" dist="38100" dir="2700000" algn="tl">
                    <a:srgbClr val="000000">
                      <a:alpha val="43137"/>
                    </a:srgbClr>
                  </a:outerShdw>
                </a:effectLst>
              </a:rPr>
              <a:t>时间：   </a:t>
            </a:r>
            <a:r>
              <a:rPr lang="en-US" altLang="zh-CN" b="1" dirty="0" smtClean="0">
                <a:effectLst>
                  <a:outerShdw blurRad="38100" dist="38100" dir="2700000" algn="tl">
                    <a:srgbClr val="000000">
                      <a:alpha val="43137"/>
                    </a:srgbClr>
                  </a:outerShdw>
                </a:effectLst>
              </a:rPr>
              <a:t>2014-5-31</a:t>
            </a:r>
          </a:p>
          <a:p>
            <a:endParaRPr lang="zh-CN" altLang="en-US"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本文主体组织结构图</a:t>
            </a:r>
            <a:endParaRPr lang="zh-CN" altLang="en-US" dirty="0">
              <a:effectLst>
                <a:outerShdw blurRad="38100" dist="38100" dir="2700000" algn="tl">
                  <a:srgbClr val="000000">
                    <a:alpha val="43137"/>
                  </a:srgbClr>
                </a:outerShdw>
              </a:effectLst>
            </a:endParaRPr>
          </a:p>
        </p:txBody>
      </p:sp>
      <p:graphicFrame>
        <p:nvGraphicFramePr>
          <p:cNvPr id="13" name="图示 12"/>
          <p:cNvGraphicFramePr/>
          <p:nvPr>
            <p:extLst>
              <p:ext uri="{D42A27DB-BD31-4B8C-83A1-F6EECF244321}">
                <p14:modId xmlns:p14="http://schemas.microsoft.com/office/powerpoint/2010/main" xmlns="" val="1859650787"/>
              </p:ext>
            </p:extLst>
          </p:nvPr>
        </p:nvGraphicFramePr>
        <p:xfrm>
          <a:off x="611560" y="1814512"/>
          <a:ext cx="7848871" cy="4710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effectLst>
                  <a:outerShdw blurRad="38100" dist="38100" dir="2700000" algn="tl">
                    <a:srgbClr val="000000">
                      <a:alpha val="43137"/>
                    </a:srgbClr>
                  </a:outerShdw>
                </a:effectLst>
              </a:rPr>
              <a:t>目录</a:t>
            </a:r>
          </a:p>
        </p:txBody>
      </p:sp>
      <p:graphicFrame>
        <p:nvGraphicFramePr>
          <p:cNvPr id="4" name="内容占位符 3"/>
          <p:cNvGraphicFramePr>
            <a:graphicFrameLocks noGrp="1"/>
          </p:cNvGraphicFramePr>
          <p:nvPr>
            <p:ph idx="1"/>
            <p:extLst>
              <p:ext uri="{D42A27DB-BD31-4B8C-83A1-F6EECF244321}">
                <p14:modId xmlns:p14="http://schemas.microsoft.com/office/powerpoint/2010/main" xmlns="" val="3977074067"/>
              </p:ext>
            </p:extLst>
          </p:nvPr>
        </p:nvGraphicFramePr>
        <p:xfrm>
          <a:off x="457200" y="1935163"/>
          <a:ext cx="8229600" cy="4389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4335798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并行计算技术汇总</a:t>
            </a:r>
            <a:endParaRPr lang="zh-CN" altLang="en-US" dirty="0">
              <a:effectLst>
                <a:outerShdw blurRad="38100" dist="38100" dir="2700000" algn="tl">
                  <a:srgbClr val="000000">
                    <a:alpha val="43137"/>
                  </a:srgbClr>
                </a:outerShdw>
              </a:effectLst>
            </a:endParaRPr>
          </a:p>
        </p:txBody>
      </p:sp>
      <p:grpSp>
        <p:nvGrpSpPr>
          <p:cNvPr id="24" name="组合 23"/>
          <p:cNvGrpSpPr/>
          <p:nvPr/>
        </p:nvGrpSpPr>
        <p:grpSpPr>
          <a:xfrm>
            <a:off x="1000100" y="1357298"/>
            <a:ext cx="8143900" cy="5175272"/>
            <a:chOff x="1000100" y="1357298"/>
            <a:chExt cx="8143900" cy="5175272"/>
          </a:xfrm>
        </p:grpSpPr>
        <p:graphicFrame>
          <p:nvGraphicFramePr>
            <p:cNvPr id="5" name="图示 4"/>
            <p:cNvGraphicFramePr/>
            <p:nvPr/>
          </p:nvGraphicFramePr>
          <p:xfrm>
            <a:off x="1524000" y="1357298"/>
            <a:ext cx="5976958" cy="18891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右大括号 7"/>
            <p:cNvSpPr/>
            <p:nvPr/>
          </p:nvSpPr>
          <p:spPr>
            <a:xfrm>
              <a:off x="7715272" y="3389298"/>
              <a:ext cx="285752" cy="1928826"/>
            </a:xfrm>
            <a:prstGeom prst="rightBrace">
              <a:avLst>
                <a:gd name="adj1" fmla="val 79030"/>
                <a:gd name="adj2" fmla="val 4889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9" name="TextBox 8"/>
            <p:cNvSpPr txBox="1"/>
            <p:nvPr/>
          </p:nvSpPr>
          <p:spPr>
            <a:xfrm>
              <a:off x="8001024" y="3460736"/>
              <a:ext cx="1142976" cy="1477328"/>
            </a:xfrm>
            <a:prstGeom prst="rect">
              <a:avLst/>
            </a:prstGeom>
            <a:noFill/>
          </p:spPr>
          <p:txBody>
            <a:bodyPr wrap="square" rtlCol="0">
              <a:spAutoFit/>
            </a:bodyPr>
            <a:lstStyle/>
            <a:p>
              <a:r>
                <a:rPr lang="en-US" altLang="zh-CN" dirty="0" smtClean="0">
                  <a:solidFill>
                    <a:prstClr val="black"/>
                  </a:solidFill>
                </a:rPr>
                <a:t>100</a:t>
              </a:r>
              <a:r>
                <a:rPr lang="zh-CN" altLang="en-US" dirty="0" smtClean="0">
                  <a:solidFill>
                    <a:prstClr val="black"/>
                  </a:solidFill>
                </a:rPr>
                <a:t>或</a:t>
              </a:r>
              <a:r>
                <a:rPr lang="en-US" altLang="zh-CN" dirty="0" smtClean="0">
                  <a:solidFill>
                    <a:prstClr val="black"/>
                  </a:solidFill>
                </a:rPr>
                <a:t>1000</a:t>
              </a:r>
            </a:p>
            <a:p>
              <a:r>
                <a:rPr lang="en-US" altLang="zh-CN" dirty="0" smtClean="0">
                  <a:solidFill>
                    <a:prstClr val="black"/>
                  </a:solidFill>
                </a:rPr>
                <a:t>SP</a:t>
              </a:r>
            </a:p>
            <a:p>
              <a:r>
                <a:rPr lang="en-US" altLang="zh-CN" dirty="0" smtClean="0">
                  <a:solidFill>
                    <a:prstClr val="black"/>
                  </a:solidFill>
                </a:rPr>
                <a:t>Stream</a:t>
              </a:r>
            </a:p>
            <a:p>
              <a:r>
                <a:rPr lang="en-US" altLang="zh-CN" dirty="0" smtClean="0">
                  <a:solidFill>
                    <a:prstClr val="black"/>
                  </a:solidFill>
                </a:rPr>
                <a:t>Processer</a:t>
              </a:r>
              <a:endParaRPr lang="zh-CN" altLang="en-US" dirty="0">
                <a:solidFill>
                  <a:prstClr val="black"/>
                </a:solidFill>
              </a:endParaRPr>
            </a:p>
          </p:txBody>
        </p:sp>
        <p:sp>
          <p:nvSpPr>
            <p:cNvPr id="10" name="左大括号 9"/>
            <p:cNvSpPr/>
            <p:nvPr/>
          </p:nvSpPr>
          <p:spPr>
            <a:xfrm>
              <a:off x="1785918" y="3317860"/>
              <a:ext cx="285752" cy="714380"/>
            </a:xfrm>
            <a:prstGeom prst="leftBrace">
              <a:avLst>
                <a:gd name="adj1" fmla="val 6042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11" name="TextBox 10"/>
            <p:cNvSpPr txBox="1"/>
            <p:nvPr/>
          </p:nvSpPr>
          <p:spPr>
            <a:xfrm>
              <a:off x="1000100" y="3389298"/>
              <a:ext cx="714380" cy="646331"/>
            </a:xfrm>
            <a:prstGeom prst="rect">
              <a:avLst/>
            </a:prstGeom>
            <a:noFill/>
          </p:spPr>
          <p:txBody>
            <a:bodyPr wrap="square" rtlCol="0">
              <a:spAutoFit/>
            </a:bodyPr>
            <a:lstStyle/>
            <a:p>
              <a:r>
                <a:rPr lang="en-US" altLang="zh-CN" dirty="0" smtClean="0">
                  <a:solidFill>
                    <a:prstClr val="black"/>
                  </a:solidFill>
                  <a:latin typeface="Calibri"/>
                </a:rPr>
                <a:t>4~8</a:t>
              </a:r>
            </a:p>
            <a:p>
              <a:r>
                <a:rPr lang="en-US" altLang="zh-CN" dirty="0" smtClean="0">
                  <a:solidFill>
                    <a:prstClr val="black"/>
                  </a:solidFill>
                </a:rPr>
                <a:t>Core</a:t>
              </a:r>
              <a:endParaRPr lang="zh-CN" altLang="en-US" dirty="0">
                <a:solidFill>
                  <a:prstClr val="black"/>
                </a:solidFill>
              </a:endParaRPr>
            </a:p>
          </p:txBody>
        </p:sp>
        <p:graphicFrame>
          <p:nvGraphicFramePr>
            <p:cNvPr id="14" name="图示 13"/>
            <p:cNvGraphicFramePr/>
            <p:nvPr/>
          </p:nvGraphicFramePr>
          <p:xfrm>
            <a:off x="1357290" y="4175116"/>
            <a:ext cx="3571900" cy="235743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下箭头 17"/>
            <p:cNvSpPr/>
            <p:nvPr/>
          </p:nvSpPr>
          <p:spPr>
            <a:xfrm>
              <a:off x="3143240" y="4103678"/>
              <a:ext cx="214314" cy="428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aphicFrame>
          <p:nvGraphicFramePr>
            <p:cNvPr id="19" name="图示 18"/>
            <p:cNvGraphicFramePr/>
            <p:nvPr/>
          </p:nvGraphicFramePr>
          <p:xfrm>
            <a:off x="5429256" y="5175248"/>
            <a:ext cx="2857520" cy="1357322"/>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22" name="图片 21" descr="cpu-4cores.jpg"/>
            <p:cNvPicPr>
              <a:picLocks noChangeAspect="1"/>
            </p:cNvPicPr>
            <p:nvPr/>
          </p:nvPicPr>
          <p:blipFill>
            <a:blip r:embed="rId15"/>
            <a:stretch>
              <a:fillRect/>
            </a:stretch>
          </p:blipFill>
          <p:spPr>
            <a:xfrm>
              <a:off x="2143108" y="3094865"/>
              <a:ext cx="1214446" cy="977077"/>
            </a:xfrm>
            <a:prstGeom prst="rect">
              <a:avLst/>
            </a:prstGeom>
          </p:spPr>
        </p:pic>
        <p:sp>
          <p:nvSpPr>
            <p:cNvPr id="16" name="下箭头 15"/>
            <p:cNvSpPr/>
            <p:nvPr/>
          </p:nvSpPr>
          <p:spPr>
            <a:xfrm>
              <a:off x="2285984" y="4071942"/>
              <a:ext cx="214314" cy="2857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3" name="图片 22" descr="gpu-1kcores.jpg"/>
            <p:cNvPicPr>
              <a:picLocks noChangeAspect="1"/>
            </p:cNvPicPr>
            <p:nvPr/>
          </p:nvPicPr>
          <p:blipFill>
            <a:blip r:embed="rId16"/>
            <a:stretch>
              <a:fillRect/>
            </a:stretch>
          </p:blipFill>
          <p:spPr>
            <a:xfrm>
              <a:off x="4929190" y="3143248"/>
              <a:ext cx="2524126" cy="2285997"/>
            </a:xfrm>
            <a:prstGeom prst="rect">
              <a:avLst/>
            </a:prstGeom>
          </p:spPr>
        </p:pic>
      </p:grpSp>
    </p:spTree>
    <p:extLst>
      <p:ext uri="{BB962C8B-B14F-4D97-AF65-F5344CB8AC3E}">
        <p14:creationId xmlns:p14="http://schemas.microsoft.com/office/powerpoint/2010/main" xmlns="" val="5988937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加权图像变换</a:t>
            </a:r>
            <a:r>
              <a:rPr lang="en-US" altLang="zh-CN" sz="3200" dirty="0" smtClean="0">
                <a:effectLst>
                  <a:outerShdw blurRad="38100" dist="38100" dir="2700000" algn="tl">
                    <a:srgbClr val="000000">
                      <a:alpha val="43137"/>
                    </a:srgbClr>
                  </a:outerShdw>
                </a:effectLst>
              </a:rPr>
              <a:t>——CPU</a:t>
            </a:r>
            <a:r>
              <a:rPr lang="zh-CN" altLang="en-US" sz="3200" dirty="0" smtClean="0">
                <a:effectLst>
                  <a:outerShdw blurRad="38100" dist="38100" dir="2700000" algn="tl">
                    <a:srgbClr val="000000">
                      <a:alpha val="43137"/>
                    </a:srgbClr>
                  </a:outerShdw>
                </a:effectLst>
              </a:rPr>
              <a:t>串行</a:t>
            </a:r>
            <a:endParaRPr lang="zh-CN" altLang="en-US" sz="3200" dirty="0">
              <a:effectLst>
                <a:outerShdw blurRad="38100" dist="38100" dir="2700000" algn="tl">
                  <a:srgbClr val="000000">
                    <a:alpha val="43137"/>
                  </a:srgbClr>
                </a:outerShdw>
              </a:effectLst>
            </a:endParaRPr>
          </a:p>
        </p:txBody>
      </p:sp>
      <p:sp>
        <p:nvSpPr>
          <p:cNvPr id="4" name="矩形 3"/>
          <p:cNvSpPr>
            <a:spLocks noRot="1" noChangeAspect="1" noMove="1" noResize="1" noEditPoints="1" noAdjustHandles="1" noChangeArrowheads="1" noChangeShapeType="1" noTextEdit="1"/>
          </p:cNvSpPr>
          <p:nvPr/>
        </p:nvSpPr>
        <p:spPr>
          <a:xfrm>
            <a:off x="467544" y="1916832"/>
            <a:ext cx="8208912" cy="3903504"/>
          </a:xfrm>
          <a:prstGeom prst="rect">
            <a:avLst/>
          </a:prstGeom>
          <a:blipFill rotWithShape="1">
            <a:blip r:embed="rId3"/>
            <a:stretch>
              <a:fillRect l="-669"/>
            </a:stretch>
          </a:blipFill>
        </p:spPr>
        <p:txBody>
          <a:bodyPr/>
          <a:lstStyle/>
          <a:p>
            <a:r>
              <a:rPr lang="zh-CN" altLang="en-US">
                <a:noFill/>
              </a:rPr>
              <a:t> </a:t>
            </a:r>
          </a:p>
        </p:txBody>
      </p:sp>
      <p:pic>
        <p:nvPicPr>
          <p:cNvPr id="7" name="内容占位符 3" descr="transformWeight10AllFade1s.gif"/>
          <p:cNvPicPr>
            <a:picLocks noGrp="1" noChangeAspect="1"/>
          </p:cNvPicPr>
          <p:nvPr>
            <p:ph idx="1"/>
          </p:nvPr>
        </p:nvPicPr>
        <p:blipFill>
          <a:blip r:embed="rId4" cstate="print"/>
          <a:stretch>
            <a:fillRect/>
          </a:stretch>
        </p:blipFill>
        <p:spPr>
          <a:xfrm>
            <a:off x="2286000" y="2415381"/>
            <a:ext cx="4572000" cy="3429000"/>
          </a:xfrm>
        </p:spPr>
      </p:pic>
    </p:spTree>
    <p:extLst>
      <p:ext uri="{BB962C8B-B14F-4D97-AF65-F5344CB8AC3E}">
        <p14:creationId xmlns:p14="http://schemas.microsoft.com/office/powerpoint/2010/main" xmlns="" val="370368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transformWeight10AllFade1s.gif"/>
          <p:cNvPicPr>
            <a:picLocks noGrp="1" noChangeAspect="1"/>
          </p:cNvPicPr>
          <p:nvPr>
            <p:ph idx="1"/>
          </p:nvPr>
        </p:nvPicPr>
        <p:blipFill>
          <a:blip r:embed="rId3" cstate="print"/>
          <a:stretch>
            <a:fillRect/>
          </a:stretch>
        </p:blipFill>
        <p:spPr>
          <a:xfrm>
            <a:off x="0" y="0"/>
            <a:ext cx="4572000" cy="3429000"/>
          </a:xfrm>
        </p:spPr>
      </p:pic>
      <p:pic>
        <p:nvPicPr>
          <p:cNvPr id="5" name="图片 4" descr="transformWeight10AllFade0.1s.gif"/>
          <p:cNvPicPr>
            <a:picLocks noChangeAspect="1"/>
          </p:cNvPicPr>
          <p:nvPr/>
        </p:nvPicPr>
        <p:blipFill>
          <a:blip r:embed="rId4" cstate="print"/>
          <a:stretch>
            <a:fillRect/>
          </a:stretch>
        </p:blipFill>
        <p:spPr>
          <a:xfrm>
            <a:off x="4572000" y="3429000"/>
            <a:ext cx="4572000" cy="3429000"/>
          </a:xfrm>
          <a:prstGeom prst="rect">
            <a:avLst/>
          </a:prstGeom>
        </p:spPr>
      </p:pic>
      <p:pic>
        <p:nvPicPr>
          <p:cNvPr id="6" name="图片 5" descr="transformWeight10AllFade0.5s.gif"/>
          <p:cNvPicPr>
            <a:picLocks noChangeAspect="1"/>
          </p:cNvPicPr>
          <p:nvPr/>
        </p:nvPicPr>
        <p:blipFill>
          <a:blip r:embed="rId5" cstate="print"/>
          <a:stretch>
            <a:fillRect/>
          </a:stretch>
        </p:blipFill>
        <p:spPr>
          <a:xfrm>
            <a:off x="4572000" y="0"/>
            <a:ext cx="4572000" cy="3429000"/>
          </a:xfrm>
          <a:prstGeom prst="rect">
            <a:avLst/>
          </a:prstGeom>
        </p:spPr>
      </p:pic>
      <p:pic>
        <p:nvPicPr>
          <p:cNvPr id="7" name="图片 6" descr="transformWeight10AllFade0.2s.gif"/>
          <p:cNvPicPr>
            <a:picLocks noChangeAspect="1"/>
          </p:cNvPicPr>
          <p:nvPr/>
        </p:nvPicPr>
        <p:blipFill>
          <a:blip r:embed="rId6" cstate="print"/>
          <a:stretch>
            <a:fillRect/>
          </a:stretch>
        </p:blipFill>
        <p:spPr>
          <a:xfrm>
            <a:off x="0" y="3429000"/>
            <a:ext cx="4572000" cy="3429000"/>
          </a:xfrm>
          <a:prstGeom prst="rect">
            <a:avLst/>
          </a:prstGeom>
        </p:spPr>
      </p:pic>
      <p:sp>
        <p:nvSpPr>
          <p:cNvPr id="2" name="标题 1"/>
          <p:cNvSpPr>
            <a:spLocks noGrp="1"/>
          </p:cNvSpPr>
          <p:nvPr>
            <p:ph type="title"/>
          </p:nvPr>
        </p:nvSpPr>
        <p:spPr/>
        <p:txBody>
          <a:bodyPr>
            <a:normAutofit/>
          </a:bodyPr>
          <a:lstStyle/>
          <a:p>
            <a:r>
              <a:rPr lang="zh-CN" altLang="en-US" dirty="0" smtClean="0">
                <a:effectLst>
                  <a:outerShdw blurRad="38100" dist="38100" dir="2700000" algn="tl">
                    <a:srgbClr val="000000">
                      <a:alpha val="43137"/>
                    </a:srgbClr>
                  </a:outerShdw>
                </a:effectLst>
              </a:rPr>
              <a:t>加权图像变换</a:t>
            </a:r>
            <a:r>
              <a:rPr lang="en-US" altLang="zh-CN" sz="3200" dirty="0" smtClean="0">
                <a:effectLst>
                  <a:outerShdw blurRad="38100" dist="38100" dir="2700000" algn="tl">
                    <a:srgbClr val="000000">
                      <a:alpha val="43137"/>
                    </a:srgbClr>
                  </a:outerShdw>
                </a:effectLst>
              </a:rPr>
              <a:t>——CPU</a:t>
            </a:r>
            <a:r>
              <a:rPr lang="zh-CN" altLang="en-US" sz="3200" dirty="0" smtClean="0">
                <a:effectLst>
                  <a:outerShdw blurRad="38100" dist="38100" dir="2700000" algn="tl">
                    <a:srgbClr val="000000">
                      <a:alpha val="43137"/>
                    </a:srgbClr>
                  </a:outerShdw>
                </a:effectLst>
              </a:rPr>
              <a:t>传统并行</a:t>
            </a:r>
            <a:endParaRPr lang="zh-CN" altLang="en-US" sz="3200" dirty="0">
              <a:effectLst>
                <a:outerShdw blurRad="38100" dist="38100" dir="2700000" algn="tl">
                  <a:srgbClr val="000000">
                    <a:alpha val="43137"/>
                  </a:srgbClr>
                </a:outerShdw>
              </a:effectLst>
            </a:endParaRPr>
          </a:p>
        </p:txBody>
      </p:sp>
      <p:graphicFrame>
        <p:nvGraphicFramePr>
          <p:cNvPr id="8" name="图示 7"/>
          <p:cNvGraphicFramePr/>
          <p:nvPr/>
        </p:nvGraphicFramePr>
        <p:xfrm>
          <a:off x="3571868" y="2786058"/>
          <a:ext cx="3071834" cy="20717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2"/>
                                        </p:tgtEl>
                                      </p:cBhvr>
                                    </p:animEffect>
                                    <p:set>
                                      <p:cBhvr>
                                        <p:cTn id="7" dur="1" fill="hold">
                                          <p:stCondLst>
                                            <p:cond delay="1999"/>
                                          </p:stCondLst>
                                        </p:cTn>
                                        <p:tgtEl>
                                          <p:spTgt spid="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2000"/>
                                        <p:tgtEl>
                                          <p:spTgt spid="6"/>
                                        </p:tgtEl>
                                      </p:cBhvr>
                                    </p:animEffect>
                                    <p:set>
                                      <p:cBhvr>
                                        <p:cTn id="20" dur="1" fill="hold">
                                          <p:stCondLst>
                                            <p:cond delay="1999"/>
                                          </p:stCondLst>
                                        </p:cTn>
                                        <p:tgtEl>
                                          <p:spTgt spid="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2000"/>
                                        <p:tgtEl>
                                          <p:spTgt spid="7"/>
                                        </p:tgtEl>
                                      </p:cBhvr>
                                    </p:animEffect>
                                    <p:set>
                                      <p:cBhvr>
                                        <p:cTn id="28" dur="1" fill="hold">
                                          <p:stCondLst>
                                            <p:cond delay="1999"/>
                                          </p:stCondLst>
                                        </p:cTn>
                                        <p:tgtEl>
                                          <p:spTgt spid="7"/>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ffectLst>
                  <a:outerShdw blurRad="38100" dist="38100" dir="2700000" algn="tl">
                    <a:srgbClr val="000000">
                      <a:alpha val="43137"/>
                    </a:srgbClr>
                  </a:outerShdw>
                </a:effectLst>
              </a:rPr>
              <a:t>CPU</a:t>
            </a:r>
            <a:r>
              <a:rPr lang="zh-CN" altLang="en-US" dirty="0" smtClean="0">
                <a:effectLst>
                  <a:outerShdw blurRad="38100" dist="38100" dir="2700000" algn="tl">
                    <a:srgbClr val="000000">
                      <a:alpha val="43137"/>
                    </a:srgbClr>
                  </a:outerShdw>
                </a:effectLst>
              </a:rPr>
              <a:t>并行演变过程</a:t>
            </a:r>
            <a:endParaRPr lang="zh-CN" altLang="en-US" dirty="0">
              <a:effectLst>
                <a:outerShdw blurRad="38100" dist="38100" dir="2700000" algn="tl">
                  <a:srgbClr val="000000">
                    <a:alpha val="43137"/>
                  </a:srgbClr>
                </a:outerShdw>
              </a:effectLst>
            </a:endParaRPr>
          </a:p>
        </p:txBody>
      </p:sp>
      <p:graphicFrame>
        <p:nvGraphicFramePr>
          <p:cNvPr id="4" name="图示 3"/>
          <p:cNvGraphicFramePr/>
          <p:nvPr/>
        </p:nvGraphicFramePr>
        <p:xfrm>
          <a:off x="1214414" y="2071678"/>
          <a:ext cx="6000792" cy="32147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ffectLst>
                  <a:outerShdw blurRad="38100" dist="38100" dir="2700000" algn="tl">
                    <a:srgbClr val="000000">
                      <a:alpha val="43137"/>
                    </a:srgbClr>
                  </a:outerShdw>
                </a:effectLst>
              </a:rPr>
              <a:t>GPGPU</a:t>
            </a:r>
            <a:r>
              <a:rPr lang="zh-CN" altLang="en-US" dirty="0" smtClean="0">
                <a:effectLst>
                  <a:outerShdw blurRad="38100" dist="38100" dir="2700000" algn="tl">
                    <a:srgbClr val="000000">
                      <a:alpha val="43137"/>
                    </a:srgbClr>
                  </a:outerShdw>
                </a:effectLst>
              </a:rPr>
              <a:t>发展历史</a:t>
            </a:r>
            <a:endParaRPr lang="zh-CN" altLang="en-US" dirty="0">
              <a:effectLst>
                <a:outerShdw blurRad="38100" dist="38100" dir="2700000" algn="tl">
                  <a:srgbClr val="000000">
                    <a:alpha val="43137"/>
                  </a:srgbClr>
                </a:outerShdw>
              </a:effectLst>
            </a:endParaRPr>
          </a:p>
        </p:txBody>
      </p:sp>
      <p:graphicFrame>
        <p:nvGraphicFramePr>
          <p:cNvPr id="4" name="图示 3"/>
          <p:cNvGraphicFramePr/>
          <p:nvPr/>
        </p:nvGraphicFramePr>
        <p:xfrm>
          <a:off x="1071538" y="2143124"/>
          <a:ext cx="6138887" cy="3214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effectLst>
                  <a:outerShdw blurRad="38100" dist="38100" dir="2700000" algn="tl">
                    <a:srgbClr val="000000">
                      <a:alpha val="43137"/>
                    </a:srgbClr>
                  </a:outerShdw>
                </a:effectLst>
              </a:rPr>
              <a:t>目录</a:t>
            </a:r>
          </a:p>
        </p:txBody>
      </p:sp>
      <p:graphicFrame>
        <p:nvGraphicFramePr>
          <p:cNvPr id="4" name="内容占位符 3"/>
          <p:cNvGraphicFramePr>
            <a:graphicFrameLocks noGrp="1"/>
          </p:cNvGraphicFramePr>
          <p:nvPr>
            <p:ph idx="1"/>
            <p:extLst>
              <p:ext uri="{D42A27DB-BD31-4B8C-83A1-F6EECF244321}">
                <p14:modId xmlns:p14="http://schemas.microsoft.com/office/powerpoint/2010/main" xmlns="" val="212163263"/>
              </p:ext>
            </p:extLst>
          </p:nvPr>
        </p:nvGraphicFramePr>
        <p:xfrm>
          <a:off x="457200" y="1935163"/>
          <a:ext cx="8229600" cy="4389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4335798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三维坐标变换</a:t>
            </a:r>
            <a:endParaRPr lang="zh-CN" altLang="en-US" dirty="0">
              <a:effectLst>
                <a:outerShdw blurRad="38100" dist="38100" dir="2700000" algn="tl">
                  <a:srgbClr val="000000">
                    <a:alpha val="43137"/>
                  </a:srgbClr>
                </a:outerShdw>
              </a:effectLst>
            </a:endParaRPr>
          </a:p>
        </p:txBody>
      </p:sp>
      <mc:AlternateContent xmlns:mc="http://schemas.openxmlformats.org/markup-compatibility/2006">
        <mc:Choice xmlns:a14="http://schemas.microsoft.com/office/drawing/2010/main" xmlns="" Requires="a14">
          <p:sp>
            <p:nvSpPr>
              <p:cNvPr id="4" name="矩形 3"/>
              <p:cNvSpPr/>
              <p:nvPr/>
            </p:nvSpPr>
            <p:spPr>
              <a:xfrm>
                <a:off x="467544" y="1700808"/>
                <a:ext cx="8208912" cy="5039649"/>
              </a:xfrm>
              <a:prstGeom prst="rect">
                <a:avLst/>
              </a:prstGeom>
            </p:spPr>
            <p:txBody>
              <a:bodyPr wrap="square">
                <a:spAutoFit/>
              </a:bodyPr>
              <a:lstStyle/>
              <a:p>
                <a:r>
                  <a:rPr lang="en-US" altLang="zh-CN" dirty="0"/>
                  <a:t>T(</a:t>
                </a:r>
                <a:r>
                  <a:rPr lang="en-US" altLang="zh-CN" dirty="0" err="1"/>
                  <a:t>Δx,Δy,Δy</a:t>
                </a:r>
                <a:r>
                  <a:rPr lang="en-US" altLang="zh-CN" dirty="0"/>
                  <a:t>) = </a:t>
                </a:r>
                <a14:m>
                  <m:oMath xmlns:m="http://schemas.openxmlformats.org/officeDocument/2006/math">
                    <m:d>
                      <m:dPr>
                        <m:begChr m:val="["/>
                        <m:endChr m:val="]"/>
                        <m:ctrlPr>
                          <a:rPr lang="zh-CN" altLang="zh-CN" i="1">
                            <a:latin typeface="Cambria Math"/>
                          </a:rPr>
                        </m:ctrlPr>
                      </m:dPr>
                      <m:e>
                        <m:m>
                          <m:mPr>
                            <m:mcs>
                              <m:mc>
                                <m:mcPr>
                                  <m:count m:val="4"/>
                                  <m:mcJc m:val="center"/>
                                </m:mcPr>
                              </m:mc>
                            </m:mcs>
                            <m:ctrlPr>
                              <a:rPr lang="zh-CN" altLang="zh-CN" i="1">
                                <a:latin typeface="Cambria Math"/>
                              </a:rPr>
                            </m:ctrlPr>
                          </m:mPr>
                          <m:mr>
                            <m:e>
                              <m:r>
                                <a:rPr lang="en-US" altLang="zh-CN" i="1">
                                  <a:latin typeface="Cambria Math"/>
                                </a:rPr>
                                <m:t>1</m:t>
                              </m:r>
                            </m:e>
                            <m:e>
                              <m:r>
                                <a:rPr lang="en-US" altLang="zh-CN" i="1">
                                  <a:latin typeface="Cambria Math"/>
                                </a:rPr>
                                <m:t>0</m:t>
                              </m:r>
                            </m:e>
                            <m:e>
                              <m:r>
                                <a:rPr lang="en-US" altLang="zh-CN" i="1">
                                  <a:latin typeface="Cambria Math"/>
                                </a:rPr>
                                <m:t>0</m:t>
                              </m:r>
                            </m:e>
                            <m:e>
                              <m:r>
                                <a:rPr lang="en-US" altLang="zh-CN" i="1">
                                  <a:latin typeface="Cambria Math"/>
                                </a:rPr>
                                <m:t>0</m:t>
                              </m:r>
                            </m:e>
                          </m:mr>
                          <m:mr>
                            <m:e>
                              <m:r>
                                <a:rPr lang="en-US" altLang="zh-CN" i="1">
                                  <a:latin typeface="Cambria Math"/>
                                </a:rPr>
                                <m:t>0</m:t>
                              </m:r>
                            </m:e>
                            <m:e>
                              <m:r>
                                <a:rPr lang="en-US" altLang="zh-CN" i="1">
                                  <a:latin typeface="Cambria Math"/>
                                </a:rPr>
                                <m:t>1</m:t>
                              </m:r>
                            </m:e>
                            <m:e>
                              <m:r>
                                <a:rPr lang="en-US" altLang="zh-CN" i="1">
                                  <a:latin typeface="Cambria Math"/>
                                </a:rPr>
                                <m:t>0</m:t>
                              </m:r>
                            </m:e>
                            <m:e>
                              <m:r>
                                <a:rPr lang="en-US" altLang="zh-CN" i="1">
                                  <a:latin typeface="Cambria Math"/>
                                </a:rPr>
                                <m:t>0</m:t>
                              </m:r>
                            </m:e>
                          </m:mr>
                          <m:mr>
                            <m:e>
                              <m:r>
                                <a:rPr lang="en-US" altLang="zh-CN" i="1">
                                  <a:latin typeface="Cambria Math"/>
                                </a:rPr>
                                <m:t>0</m:t>
                              </m:r>
                            </m:e>
                            <m:e>
                              <m:r>
                                <a:rPr lang="en-US" altLang="zh-CN" i="1">
                                  <a:latin typeface="Cambria Math"/>
                                </a:rPr>
                                <m:t>0</m:t>
                              </m:r>
                            </m:e>
                            <m:e>
                              <m:r>
                                <a:rPr lang="en-US" altLang="zh-CN" i="1">
                                  <a:latin typeface="Cambria Math"/>
                                </a:rPr>
                                <m:t>1</m:t>
                              </m:r>
                            </m:e>
                            <m:e>
                              <m:r>
                                <a:rPr lang="en-US" altLang="zh-CN" i="1">
                                  <a:latin typeface="Cambria Math"/>
                                </a:rPr>
                                <m:t>0</m:t>
                              </m:r>
                            </m:e>
                          </m:mr>
                          <m:mr>
                            <m:e>
                              <m:r>
                                <a:rPr lang="en-US" altLang="zh-CN" i="1">
                                  <a:latin typeface="Cambria Math"/>
                                </a:rPr>
                                <m:t>𝛥</m:t>
                              </m:r>
                              <m:r>
                                <a:rPr lang="en-US" altLang="zh-CN" i="1">
                                  <a:latin typeface="Cambria Math"/>
                                </a:rPr>
                                <m:t>𝑥</m:t>
                              </m:r>
                            </m:e>
                            <m:e>
                              <m:r>
                                <a:rPr lang="en-US" altLang="zh-CN" i="1">
                                  <a:latin typeface="Cambria Math"/>
                                </a:rPr>
                                <m:t>𝛥</m:t>
                              </m:r>
                              <m:r>
                                <a:rPr lang="en-US" altLang="zh-CN" i="1">
                                  <a:latin typeface="Cambria Math"/>
                                </a:rPr>
                                <m:t>𝑦</m:t>
                              </m:r>
                            </m:e>
                            <m:e>
                              <m:r>
                                <a:rPr lang="en-US" altLang="zh-CN" i="1">
                                  <a:latin typeface="Cambria Math"/>
                                </a:rPr>
                                <m:t>𝛥</m:t>
                              </m:r>
                              <m:r>
                                <a:rPr lang="en-US" altLang="zh-CN" i="1">
                                  <a:latin typeface="Cambria Math"/>
                                </a:rPr>
                                <m:t>𝑧</m:t>
                              </m:r>
                            </m:e>
                            <m:e>
                              <m:r>
                                <a:rPr lang="en-US" altLang="zh-CN" i="1">
                                  <a:latin typeface="Cambria Math"/>
                                </a:rPr>
                                <m:t>1</m:t>
                              </m:r>
                            </m:e>
                          </m:mr>
                        </m:m>
                      </m:e>
                    </m:d>
                  </m:oMath>
                </a14:m>
                <a:r>
                  <a:rPr lang="en-US" altLang="zh-CN" dirty="0"/>
                  <a:t>,  S(</a:t>
                </a:r>
                <a:r>
                  <a:rPr lang="en-US" altLang="zh-CN" dirty="0" err="1"/>
                  <a:t>a,b,c</a:t>
                </a:r>
                <a:r>
                  <a:rPr lang="en-US" altLang="zh-CN" dirty="0"/>
                  <a:t>)= </a:t>
                </a:r>
                <a14:m>
                  <m:oMath xmlns:m="http://schemas.openxmlformats.org/officeDocument/2006/math">
                    <m:d>
                      <m:dPr>
                        <m:begChr m:val="["/>
                        <m:endChr m:val="]"/>
                        <m:ctrlPr>
                          <a:rPr lang="zh-CN" altLang="zh-CN" i="1">
                            <a:latin typeface="Cambria Math"/>
                          </a:rPr>
                        </m:ctrlPr>
                      </m:dPr>
                      <m:e>
                        <m:m>
                          <m:mPr>
                            <m:mcs>
                              <m:mc>
                                <m:mcPr>
                                  <m:count m:val="4"/>
                                  <m:mcJc m:val="center"/>
                                </m:mcPr>
                              </m:mc>
                            </m:mcs>
                            <m:ctrlPr>
                              <a:rPr lang="zh-CN" altLang="zh-CN" i="1">
                                <a:latin typeface="Cambria Math"/>
                              </a:rPr>
                            </m:ctrlPr>
                          </m:mPr>
                          <m:mr>
                            <m:e>
                              <m:r>
                                <a:rPr lang="en-US" altLang="zh-CN" i="1">
                                  <a:latin typeface="Cambria Math"/>
                                </a:rPr>
                                <m:t>𝑎</m:t>
                              </m:r>
                            </m:e>
                            <m:e>
                              <m:r>
                                <a:rPr lang="en-US" altLang="zh-CN" i="1">
                                  <a:latin typeface="Cambria Math"/>
                                </a:rPr>
                                <m:t>0</m:t>
                              </m:r>
                            </m:e>
                            <m:e>
                              <m:r>
                                <a:rPr lang="en-US" altLang="zh-CN" i="1">
                                  <a:latin typeface="Cambria Math"/>
                                </a:rPr>
                                <m:t>0</m:t>
                              </m:r>
                            </m:e>
                            <m:e>
                              <m:r>
                                <a:rPr lang="en-US" altLang="zh-CN" i="1">
                                  <a:latin typeface="Cambria Math"/>
                                </a:rPr>
                                <m:t>0</m:t>
                              </m:r>
                            </m:e>
                          </m:mr>
                          <m:mr>
                            <m:e>
                              <m:r>
                                <a:rPr lang="en-US" altLang="zh-CN" i="1">
                                  <a:latin typeface="Cambria Math"/>
                                </a:rPr>
                                <m:t>0</m:t>
                              </m:r>
                            </m:e>
                            <m:e>
                              <m:r>
                                <a:rPr lang="en-US" altLang="zh-CN" i="1">
                                  <a:latin typeface="Cambria Math"/>
                                </a:rPr>
                                <m:t>𝑏</m:t>
                              </m:r>
                            </m:e>
                            <m:e>
                              <m:r>
                                <a:rPr lang="en-US" altLang="zh-CN" i="1">
                                  <a:latin typeface="Cambria Math"/>
                                </a:rPr>
                                <m:t>0</m:t>
                              </m:r>
                            </m:e>
                            <m:e>
                              <m:r>
                                <a:rPr lang="en-US" altLang="zh-CN" i="1">
                                  <a:latin typeface="Cambria Math"/>
                                </a:rPr>
                                <m:t>0</m:t>
                              </m:r>
                            </m:e>
                          </m:mr>
                          <m:mr>
                            <m:e>
                              <m:r>
                                <a:rPr lang="en-US" altLang="zh-CN" i="1">
                                  <a:latin typeface="Cambria Math"/>
                                </a:rPr>
                                <m:t>0</m:t>
                              </m:r>
                            </m:e>
                            <m:e>
                              <m:r>
                                <a:rPr lang="en-US" altLang="zh-CN" i="1">
                                  <a:latin typeface="Cambria Math"/>
                                </a:rPr>
                                <m:t>0</m:t>
                              </m:r>
                            </m:e>
                            <m:e>
                              <m:r>
                                <a:rPr lang="en-US" altLang="zh-CN" i="1">
                                  <a:latin typeface="Cambria Math"/>
                                </a:rPr>
                                <m:t>𝑐</m:t>
                              </m:r>
                            </m:e>
                            <m:e>
                              <m:r>
                                <a:rPr lang="en-US" altLang="zh-CN" i="1">
                                  <a:latin typeface="Cambria Math"/>
                                </a:rPr>
                                <m:t>0</m:t>
                              </m:r>
                            </m:e>
                          </m:mr>
                          <m:mr>
                            <m:e>
                              <m:r>
                                <a:rPr lang="en-US" altLang="zh-CN" i="1">
                                  <a:latin typeface="Cambria Math"/>
                                </a:rPr>
                                <m:t>0</m:t>
                              </m:r>
                            </m:e>
                            <m:e>
                              <m:r>
                                <a:rPr lang="en-US" altLang="zh-CN" i="1">
                                  <a:latin typeface="Cambria Math"/>
                                </a:rPr>
                                <m:t>0</m:t>
                              </m:r>
                            </m:e>
                            <m:e>
                              <m:r>
                                <a:rPr lang="en-US" altLang="zh-CN" i="1">
                                  <a:latin typeface="Cambria Math"/>
                                </a:rPr>
                                <m:t>0</m:t>
                              </m:r>
                            </m:e>
                            <m:e>
                              <m:r>
                                <a:rPr lang="en-US" altLang="zh-CN" i="1">
                                  <a:latin typeface="Cambria Math"/>
                                </a:rPr>
                                <m:t>1</m:t>
                              </m:r>
                            </m:e>
                          </m:mr>
                        </m:m>
                      </m:e>
                    </m:d>
                  </m:oMath>
                </a14:m>
                <a:r>
                  <a:rPr lang="en-US" altLang="zh-CN" dirty="0"/>
                  <a:t>,  </a:t>
                </a:r>
                <a:endParaRPr lang="en-US" altLang="zh-CN" dirty="0" smtClean="0"/>
              </a:p>
              <a:p>
                <a:endParaRPr lang="zh-CN" altLang="zh-CN" dirty="0"/>
              </a:p>
              <a:p>
                <a:r>
                  <a:rPr lang="en-US" altLang="zh-CN" dirty="0"/>
                  <a:t>R(</a:t>
                </a:r>
                <a:r>
                  <a:rPr lang="en-US" altLang="zh-CN" dirty="0" err="1"/>
                  <a:t>θ,x</a:t>
                </a:r>
                <a:r>
                  <a:rPr lang="en-US" altLang="zh-CN" dirty="0"/>
                  <a:t>)=</a:t>
                </a:r>
                <a14:m>
                  <m:oMath xmlns:m="http://schemas.openxmlformats.org/officeDocument/2006/math">
                    <m:r>
                      <a:rPr lang="en-US" altLang="zh-CN">
                        <a:latin typeface="Cambria Math"/>
                      </a:rPr>
                      <m:t> </m:t>
                    </m:r>
                    <m:d>
                      <m:dPr>
                        <m:begChr m:val="["/>
                        <m:endChr m:val="]"/>
                        <m:ctrlPr>
                          <a:rPr lang="zh-CN" altLang="zh-CN" i="1">
                            <a:latin typeface="Cambria Math"/>
                          </a:rPr>
                        </m:ctrlPr>
                      </m:dPr>
                      <m:e>
                        <m:m>
                          <m:mPr>
                            <m:mcs>
                              <m:mc>
                                <m:mcPr>
                                  <m:count m:val="4"/>
                                  <m:mcJc m:val="center"/>
                                </m:mcPr>
                              </m:mc>
                            </m:mcs>
                            <m:ctrlPr>
                              <a:rPr lang="zh-CN" altLang="zh-CN" i="1">
                                <a:latin typeface="Cambria Math"/>
                              </a:rPr>
                            </m:ctrlPr>
                          </m:mPr>
                          <m:mr>
                            <m:e>
                              <m:r>
                                <a:rPr lang="en-US" altLang="zh-CN" i="1">
                                  <a:latin typeface="Cambria Math"/>
                                </a:rPr>
                                <m:t>1</m:t>
                              </m:r>
                            </m:e>
                            <m:e>
                              <m:r>
                                <a:rPr lang="en-US" altLang="zh-CN" i="1">
                                  <a:latin typeface="Cambria Math"/>
                                </a:rPr>
                                <m:t>0</m:t>
                              </m:r>
                            </m:e>
                            <m:e>
                              <m:r>
                                <a:rPr lang="en-US" altLang="zh-CN" i="1">
                                  <a:latin typeface="Cambria Math"/>
                                </a:rPr>
                                <m:t>0</m:t>
                              </m:r>
                            </m:e>
                            <m:e>
                              <m:r>
                                <a:rPr lang="en-US" altLang="zh-CN" i="1">
                                  <a:latin typeface="Cambria Math"/>
                                </a:rPr>
                                <m:t>0</m:t>
                              </m:r>
                            </m:e>
                          </m:mr>
                          <m:mr>
                            <m:e>
                              <m:r>
                                <a:rPr lang="en-US" altLang="zh-CN" i="1">
                                  <a:latin typeface="Cambria Math"/>
                                </a:rPr>
                                <m:t>0</m:t>
                              </m:r>
                            </m:e>
                            <m:e>
                              <m:r>
                                <a:rPr lang="en-US" altLang="zh-CN" i="1">
                                  <a:latin typeface="Cambria Math"/>
                                </a:rPr>
                                <m:t>𝑐𝑜𝑠</m:t>
                              </m:r>
                              <m:r>
                                <a:rPr lang="en-US" altLang="zh-CN" i="1">
                                  <a:latin typeface="Cambria Math"/>
                                </a:rPr>
                                <m:t>𝜃</m:t>
                              </m:r>
                            </m:e>
                            <m:e>
                              <m:r>
                                <a:rPr lang="en-US" altLang="zh-CN" i="1">
                                  <a:latin typeface="Cambria Math"/>
                                </a:rPr>
                                <m:t>−</m:t>
                              </m:r>
                              <m:r>
                                <a:rPr lang="en-US" altLang="zh-CN" i="1">
                                  <a:latin typeface="Cambria Math"/>
                                </a:rPr>
                                <m:t>𝑠𝑖𝑛</m:t>
                              </m:r>
                              <m:r>
                                <a:rPr lang="en-US" altLang="zh-CN" i="1">
                                  <a:latin typeface="Cambria Math"/>
                                </a:rPr>
                                <m:t>𝜃</m:t>
                              </m:r>
                            </m:e>
                            <m:e>
                              <m:r>
                                <a:rPr lang="en-US" altLang="zh-CN" i="1">
                                  <a:latin typeface="Cambria Math"/>
                                </a:rPr>
                                <m:t>0</m:t>
                              </m:r>
                            </m:e>
                          </m:mr>
                          <m:mr>
                            <m:e>
                              <m:r>
                                <a:rPr lang="en-US" altLang="zh-CN" i="1">
                                  <a:latin typeface="Cambria Math"/>
                                </a:rPr>
                                <m:t>0</m:t>
                              </m:r>
                            </m:e>
                            <m:e>
                              <m:r>
                                <a:rPr lang="en-US" altLang="zh-CN" i="1">
                                  <a:latin typeface="Cambria Math"/>
                                </a:rPr>
                                <m:t>𝑠𝑖𝑛</m:t>
                              </m:r>
                              <m:r>
                                <a:rPr lang="en-US" altLang="zh-CN" i="1">
                                  <a:latin typeface="Cambria Math"/>
                                </a:rPr>
                                <m:t>𝜃</m:t>
                              </m:r>
                            </m:e>
                            <m:e>
                              <m:r>
                                <a:rPr lang="en-US" altLang="zh-CN" i="1">
                                  <a:latin typeface="Cambria Math"/>
                                </a:rPr>
                                <m:t>𝑐𝑜𝑠</m:t>
                              </m:r>
                              <m:r>
                                <a:rPr lang="en-US" altLang="zh-CN" i="1">
                                  <a:latin typeface="Cambria Math"/>
                                </a:rPr>
                                <m:t>𝜃</m:t>
                              </m:r>
                            </m:e>
                            <m:e>
                              <m:r>
                                <a:rPr lang="en-US" altLang="zh-CN" i="1">
                                  <a:latin typeface="Cambria Math"/>
                                </a:rPr>
                                <m:t>0</m:t>
                              </m:r>
                            </m:e>
                          </m:mr>
                          <m:mr>
                            <m:e>
                              <m:r>
                                <a:rPr lang="en-US" altLang="zh-CN" i="1">
                                  <a:latin typeface="Cambria Math"/>
                                </a:rPr>
                                <m:t>0</m:t>
                              </m:r>
                            </m:e>
                            <m:e>
                              <m:r>
                                <a:rPr lang="en-US" altLang="zh-CN" i="1">
                                  <a:latin typeface="Cambria Math"/>
                                </a:rPr>
                                <m:t>0</m:t>
                              </m:r>
                            </m:e>
                            <m:e>
                              <m:r>
                                <a:rPr lang="en-US" altLang="zh-CN" i="1">
                                  <a:latin typeface="Cambria Math"/>
                                </a:rPr>
                                <m:t>0</m:t>
                              </m:r>
                            </m:e>
                            <m:e>
                              <m:r>
                                <a:rPr lang="en-US" altLang="zh-CN" i="1">
                                  <a:latin typeface="Cambria Math"/>
                                </a:rPr>
                                <m:t>1</m:t>
                              </m:r>
                            </m:e>
                          </m:mr>
                        </m:m>
                      </m:e>
                    </m:d>
                  </m:oMath>
                </a14:m>
                <a:r>
                  <a:rPr lang="en-US" altLang="zh-CN" dirty="0"/>
                  <a:t>,    R(</a:t>
                </a:r>
                <a:r>
                  <a:rPr lang="en-US" altLang="zh-CN" dirty="0" err="1"/>
                  <a:t>θ,y</a:t>
                </a:r>
                <a:r>
                  <a:rPr lang="en-US" altLang="zh-CN" dirty="0"/>
                  <a:t>)=</a:t>
                </a:r>
                <a14:m>
                  <m:oMath xmlns:m="http://schemas.openxmlformats.org/officeDocument/2006/math">
                    <m:r>
                      <a:rPr lang="en-US" altLang="zh-CN">
                        <a:latin typeface="Cambria Math"/>
                      </a:rPr>
                      <m:t> </m:t>
                    </m:r>
                    <m:d>
                      <m:dPr>
                        <m:begChr m:val="["/>
                        <m:endChr m:val="]"/>
                        <m:ctrlPr>
                          <a:rPr lang="zh-CN" altLang="zh-CN" i="1">
                            <a:latin typeface="Cambria Math"/>
                          </a:rPr>
                        </m:ctrlPr>
                      </m:dPr>
                      <m:e>
                        <m:m>
                          <m:mPr>
                            <m:mcs>
                              <m:mc>
                                <m:mcPr>
                                  <m:count m:val="4"/>
                                  <m:mcJc m:val="center"/>
                                </m:mcPr>
                              </m:mc>
                            </m:mcs>
                            <m:ctrlPr>
                              <a:rPr lang="zh-CN" altLang="zh-CN" i="1">
                                <a:latin typeface="Cambria Math"/>
                              </a:rPr>
                            </m:ctrlPr>
                          </m:mPr>
                          <m:mr>
                            <m:e>
                              <m:r>
                                <a:rPr lang="en-US" altLang="zh-CN" i="1">
                                  <a:latin typeface="Cambria Math"/>
                                </a:rPr>
                                <m:t>𝑐𝑜𝑠</m:t>
                              </m:r>
                              <m:r>
                                <a:rPr lang="en-US" altLang="zh-CN" i="1">
                                  <a:latin typeface="Cambria Math"/>
                                </a:rPr>
                                <m:t>𝜃</m:t>
                              </m:r>
                            </m:e>
                            <m:e>
                              <m:r>
                                <a:rPr lang="en-US" altLang="zh-CN" i="1">
                                  <a:latin typeface="Cambria Math"/>
                                </a:rPr>
                                <m:t>0</m:t>
                              </m:r>
                            </m:e>
                            <m:e>
                              <m:r>
                                <a:rPr lang="en-US" altLang="zh-CN" i="1">
                                  <a:latin typeface="Cambria Math"/>
                                </a:rPr>
                                <m:t>𝑠𝑖𝑛</m:t>
                              </m:r>
                              <m:r>
                                <a:rPr lang="en-US" altLang="zh-CN" i="1">
                                  <a:latin typeface="Cambria Math"/>
                                </a:rPr>
                                <m:t>𝜃</m:t>
                              </m:r>
                            </m:e>
                            <m:e>
                              <m:r>
                                <a:rPr lang="en-US" altLang="zh-CN" i="1">
                                  <a:latin typeface="Cambria Math"/>
                                </a:rPr>
                                <m:t>0</m:t>
                              </m:r>
                            </m:e>
                          </m:mr>
                          <m:mr>
                            <m:e>
                              <m:r>
                                <a:rPr lang="en-US" altLang="zh-CN" i="1">
                                  <a:latin typeface="Cambria Math"/>
                                </a:rPr>
                                <m:t>0</m:t>
                              </m:r>
                            </m:e>
                            <m:e>
                              <m:r>
                                <a:rPr lang="en-US" altLang="zh-CN" i="1">
                                  <a:latin typeface="Cambria Math"/>
                                </a:rPr>
                                <m:t>1</m:t>
                              </m:r>
                            </m:e>
                            <m:e>
                              <m:r>
                                <a:rPr lang="en-US" altLang="zh-CN" i="1">
                                  <a:latin typeface="Cambria Math"/>
                                </a:rPr>
                                <m:t>0</m:t>
                              </m:r>
                            </m:e>
                            <m:e>
                              <m:r>
                                <a:rPr lang="en-US" altLang="zh-CN" i="1">
                                  <a:latin typeface="Cambria Math"/>
                                </a:rPr>
                                <m:t>0</m:t>
                              </m:r>
                            </m:e>
                          </m:mr>
                          <m:mr>
                            <m:e>
                              <m:r>
                                <a:rPr lang="en-US" altLang="zh-CN" i="1">
                                  <a:latin typeface="Cambria Math"/>
                                </a:rPr>
                                <m:t>−</m:t>
                              </m:r>
                              <m:r>
                                <a:rPr lang="en-US" altLang="zh-CN" i="1">
                                  <a:latin typeface="Cambria Math"/>
                                </a:rPr>
                                <m:t>𝑠𝑖𝑛</m:t>
                              </m:r>
                              <m:r>
                                <a:rPr lang="en-US" altLang="zh-CN" i="1">
                                  <a:latin typeface="Cambria Math"/>
                                </a:rPr>
                                <m:t>𝜃</m:t>
                              </m:r>
                            </m:e>
                            <m:e>
                              <m:r>
                                <a:rPr lang="en-US" altLang="zh-CN" i="1">
                                  <a:latin typeface="Cambria Math"/>
                                </a:rPr>
                                <m:t>0</m:t>
                              </m:r>
                            </m:e>
                            <m:e>
                              <m:r>
                                <a:rPr lang="en-US" altLang="zh-CN" i="1">
                                  <a:latin typeface="Cambria Math"/>
                                </a:rPr>
                                <m:t>𝑐𝑜𝑠</m:t>
                              </m:r>
                              <m:r>
                                <a:rPr lang="en-US" altLang="zh-CN" i="1">
                                  <a:latin typeface="Cambria Math"/>
                                </a:rPr>
                                <m:t>𝜃</m:t>
                              </m:r>
                            </m:e>
                            <m:e>
                              <m:r>
                                <a:rPr lang="en-US" altLang="zh-CN" i="1">
                                  <a:latin typeface="Cambria Math"/>
                                </a:rPr>
                                <m:t>0</m:t>
                              </m:r>
                            </m:e>
                          </m:mr>
                          <m:mr>
                            <m:e>
                              <m:r>
                                <a:rPr lang="en-US" altLang="zh-CN" i="1">
                                  <a:latin typeface="Cambria Math"/>
                                </a:rPr>
                                <m:t>0</m:t>
                              </m:r>
                            </m:e>
                            <m:e>
                              <m:r>
                                <a:rPr lang="en-US" altLang="zh-CN" i="1">
                                  <a:latin typeface="Cambria Math"/>
                                </a:rPr>
                                <m:t>0</m:t>
                              </m:r>
                            </m:e>
                            <m:e>
                              <m:r>
                                <a:rPr lang="en-US" altLang="zh-CN" i="1">
                                  <a:latin typeface="Cambria Math"/>
                                </a:rPr>
                                <m:t>0</m:t>
                              </m:r>
                            </m:e>
                            <m:e>
                              <m:r>
                                <a:rPr lang="en-US" altLang="zh-CN" i="1">
                                  <a:latin typeface="Cambria Math"/>
                                </a:rPr>
                                <m:t>1</m:t>
                              </m:r>
                            </m:e>
                          </m:mr>
                        </m:m>
                      </m:e>
                    </m:d>
                  </m:oMath>
                </a14:m>
                <a:r>
                  <a:rPr lang="en-US" altLang="zh-CN" dirty="0"/>
                  <a:t> ,  </a:t>
                </a:r>
                <a:endParaRPr lang="en-US" altLang="zh-CN" dirty="0" smtClean="0"/>
              </a:p>
              <a:p>
                <a:endParaRPr lang="zh-CN" altLang="zh-CN" dirty="0"/>
              </a:p>
              <a:p>
                <a:r>
                  <a:rPr lang="en-US" altLang="zh-CN" dirty="0"/>
                  <a:t>R(</a:t>
                </a:r>
                <a:r>
                  <a:rPr lang="en-US" altLang="zh-CN" dirty="0" err="1"/>
                  <a:t>θ,z</a:t>
                </a:r>
                <a:r>
                  <a:rPr lang="en-US" altLang="zh-CN" dirty="0"/>
                  <a:t>)=</a:t>
                </a:r>
                <a14:m>
                  <m:oMath xmlns:m="http://schemas.openxmlformats.org/officeDocument/2006/math">
                    <m:r>
                      <a:rPr lang="en-US" altLang="zh-CN">
                        <a:latin typeface="Cambria Math"/>
                      </a:rPr>
                      <m:t> </m:t>
                    </m:r>
                    <m:d>
                      <m:dPr>
                        <m:begChr m:val="["/>
                        <m:endChr m:val="]"/>
                        <m:ctrlPr>
                          <a:rPr lang="zh-CN" altLang="zh-CN" i="1">
                            <a:latin typeface="Cambria Math"/>
                          </a:rPr>
                        </m:ctrlPr>
                      </m:dPr>
                      <m:e>
                        <m:m>
                          <m:mPr>
                            <m:mcs>
                              <m:mc>
                                <m:mcPr>
                                  <m:count m:val="4"/>
                                  <m:mcJc m:val="center"/>
                                </m:mcPr>
                              </m:mc>
                            </m:mcs>
                            <m:ctrlPr>
                              <a:rPr lang="zh-CN" altLang="zh-CN" i="1">
                                <a:latin typeface="Cambria Math"/>
                              </a:rPr>
                            </m:ctrlPr>
                          </m:mPr>
                          <m:mr>
                            <m:e>
                              <m:r>
                                <a:rPr lang="en-US" altLang="zh-CN" i="1">
                                  <a:latin typeface="Cambria Math"/>
                                </a:rPr>
                                <m:t>𝑐𝑜𝑠</m:t>
                              </m:r>
                              <m:r>
                                <a:rPr lang="en-US" altLang="zh-CN" i="1">
                                  <a:latin typeface="Cambria Math"/>
                                </a:rPr>
                                <m:t>𝜃</m:t>
                              </m:r>
                            </m:e>
                            <m:e>
                              <m:r>
                                <a:rPr lang="en-US" altLang="zh-CN" i="1">
                                  <a:latin typeface="Cambria Math"/>
                                </a:rPr>
                                <m:t>−</m:t>
                              </m:r>
                              <m:r>
                                <a:rPr lang="en-US" altLang="zh-CN" i="1">
                                  <a:latin typeface="Cambria Math"/>
                                </a:rPr>
                                <m:t>𝑠𝑖𝑛</m:t>
                              </m:r>
                              <m:r>
                                <a:rPr lang="en-US" altLang="zh-CN" i="1">
                                  <a:latin typeface="Cambria Math"/>
                                </a:rPr>
                                <m:t>𝜃</m:t>
                              </m:r>
                            </m:e>
                            <m:e>
                              <m:r>
                                <a:rPr lang="en-US" altLang="zh-CN" i="1">
                                  <a:latin typeface="Cambria Math"/>
                                </a:rPr>
                                <m:t>0</m:t>
                              </m:r>
                            </m:e>
                            <m:e>
                              <m:r>
                                <a:rPr lang="en-US" altLang="zh-CN" i="1">
                                  <a:latin typeface="Cambria Math"/>
                                </a:rPr>
                                <m:t>0</m:t>
                              </m:r>
                            </m:e>
                          </m:mr>
                          <m:mr>
                            <m:e>
                              <m:r>
                                <a:rPr lang="en-US" altLang="zh-CN" i="1">
                                  <a:latin typeface="Cambria Math"/>
                                </a:rPr>
                                <m:t>𝑠𝑖𝑛</m:t>
                              </m:r>
                              <m:r>
                                <a:rPr lang="en-US" altLang="zh-CN" i="1">
                                  <a:latin typeface="Cambria Math"/>
                                </a:rPr>
                                <m:t>𝜃</m:t>
                              </m:r>
                            </m:e>
                            <m:e>
                              <m:r>
                                <a:rPr lang="en-US" altLang="zh-CN" i="1">
                                  <a:latin typeface="Cambria Math"/>
                                </a:rPr>
                                <m:t>𝑐𝑜𝑠</m:t>
                              </m:r>
                              <m:r>
                                <a:rPr lang="en-US" altLang="zh-CN" i="1">
                                  <a:latin typeface="Cambria Math"/>
                                </a:rPr>
                                <m:t>𝜃</m:t>
                              </m:r>
                            </m:e>
                            <m:e>
                              <m:r>
                                <a:rPr lang="en-US" altLang="zh-CN" i="1">
                                  <a:latin typeface="Cambria Math"/>
                                </a:rPr>
                                <m:t>0</m:t>
                              </m:r>
                            </m:e>
                            <m:e>
                              <m:r>
                                <a:rPr lang="en-US" altLang="zh-CN" i="1">
                                  <a:latin typeface="Cambria Math"/>
                                </a:rPr>
                                <m:t>0</m:t>
                              </m:r>
                            </m:e>
                          </m:mr>
                          <m:mr>
                            <m:e>
                              <m:r>
                                <a:rPr lang="en-US" altLang="zh-CN" i="1">
                                  <a:latin typeface="Cambria Math"/>
                                </a:rPr>
                                <m:t>0</m:t>
                              </m:r>
                            </m:e>
                            <m:e>
                              <m:r>
                                <a:rPr lang="en-US" altLang="zh-CN" i="1">
                                  <a:latin typeface="Cambria Math"/>
                                </a:rPr>
                                <m:t>0</m:t>
                              </m:r>
                            </m:e>
                            <m:e>
                              <m:r>
                                <a:rPr lang="en-US" altLang="zh-CN" i="1">
                                  <a:latin typeface="Cambria Math"/>
                                </a:rPr>
                                <m:t>1</m:t>
                              </m:r>
                            </m:e>
                            <m:e>
                              <m:r>
                                <a:rPr lang="en-US" altLang="zh-CN" i="1">
                                  <a:latin typeface="Cambria Math"/>
                                </a:rPr>
                                <m:t>0</m:t>
                              </m:r>
                            </m:e>
                          </m:mr>
                          <m:mr>
                            <m:e>
                              <m:r>
                                <a:rPr lang="en-US" altLang="zh-CN" i="1">
                                  <a:latin typeface="Cambria Math"/>
                                </a:rPr>
                                <m:t>0</m:t>
                              </m:r>
                            </m:e>
                            <m:e>
                              <m:r>
                                <a:rPr lang="en-US" altLang="zh-CN" i="1">
                                  <a:latin typeface="Cambria Math"/>
                                </a:rPr>
                                <m:t>0</m:t>
                              </m:r>
                            </m:e>
                            <m:e>
                              <m:r>
                                <a:rPr lang="en-US" altLang="zh-CN" i="1">
                                  <a:latin typeface="Cambria Math"/>
                                </a:rPr>
                                <m:t>0</m:t>
                              </m:r>
                            </m:e>
                            <m:e>
                              <m:r>
                                <a:rPr lang="en-US" altLang="zh-CN" i="1">
                                  <a:latin typeface="Cambria Math"/>
                                </a:rPr>
                                <m:t>1</m:t>
                              </m:r>
                            </m:e>
                          </m:mr>
                        </m:m>
                      </m:e>
                    </m:d>
                  </m:oMath>
                </a14:m>
                <a:endParaRPr lang="en-US" altLang="zh-CN" dirty="0" smtClean="0"/>
              </a:p>
              <a:p>
                <a:endParaRPr lang="en-US" altLang="zh-CN" dirty="0"/>
              </a:p>
              <a:p>
                <a14:m>
                  <m:oMath xmlns:m="http://schemas.openxmlformats.org/officeDocument/2006/math">
                    <m:d>
                      <m:dPr>
                        <m:begChr m:val="["/>
                        <m:endChr m:val="]"/>
                        <m:ctrlPr>
                          <a:rPr lang="zh-CN" altLang="zh-CN" i="1">
                            <a:latin typeface="Cambria Math"/>
                          </a:rPr>
                        </m:ctrlPr>
                      </m:dPr>
                      <m:e>
                        <m:m>
                          <m:mPr>
                            <m:mcs>
                              <m:mc>
                                <m:mcPr>
                                  <m:count m:val="4"/>
                                  <m:mcJc m:val="center"/>
                                </m:mcPr>
                              </m:mc>
                            </m:mcs>
                            <m:ctrlPr>
                              <a:rPr lang="zh-CN" altLang="zh-CN" i="1">
                                <a:latin typeface="Cambria Math"/>
                              </a:rPr>
                            </m:ctrlPr>
                          </m:mPr>
                          <m:mr>
                            <m:e>
                              <m:r>
                                <a:rPr lang="en-US" altLang="zh-CN" i="1">
                                  <a:latin typeface="Cambria Math"/>
                                </a:rPr>
                                <m:t>𝑚</m:t>
                              </m:r>
                              <m:r>
                                <a:rPr lang="en-US" altLang="zh-CN" i="1">
                                  <a:latin typeface="Cambria Math"/>
                                </a:rPr>
                                <m:t>00</m:t>
                              </m:r>
                            </m:e>
                            <m:e>
                              <m:r>
                                <a:rPr lang="en-US" altLang="zh-CN" i="1">
                                  <a:latin typeface="Cambria Math"/>
                                </a:rPr>
                                <m:t>𝑚</m:t>
                              </m:r>
                              <m:r>
                                <a:rPr lang="en-US" altLang="zh-CN" i="1">
                                  <a:latin typeface="Cambria Math"/>
                                </a:rPr>
                                <m:t>01</m:t>
                              </m:r>
                            </m:e>
                            <m:e>
                              <m:r>
                                <a:rPr lang="en-US" altLang="zh-CN" i="1">
                                  <a:latin typeface="Cambria Math"/>
                                </a:rPr>
                                <m:t>𝑚</m:t>
                              </m:r>
                              <m:r>
                                <a:rPr lang="en-US" altLang="zh-CN" i="1">
                                  <a:latin typeface="Cambria Math"/>
                                </a:rPr>
                                <m:t>02</m:t>
                              </m:r>
                            </m:e>
                            <m:e>
                              <m:r>
                                <a:rPr lang="en-US" altLang="zh-CN" i="1">
                                  <a:latin typeface="Cambria Math"/>
                                </a:rPr>
                                <m:t>0</m:t>
                              </m:r>
                            </m:e>
                          </m:mr>
                          <m:mr>
                            <m:e>
                              <m:r>
                                <a:rPr lang="en-US" altLang="zh-CN" i="1">
                                  <a:latin typeface="Cambria Math"/>
                                </a:rPr>
                                <m:t>𝑚</m:t>
                              </m:r>
                              <m:r>
                                <a:rPr lang="en-US" altLang="zh-CN" i="1">
                                  <a:latin typeface="Cambria Math"/>
                                </a:rPr>
                                <m:t>10</m:t>
                              </m:r>
                            </m:e>
                            <m:e>
                              <m:r>
                                <a:rPr lang="en-US" altLang="zh-CN" i="1">
                                  <a:latin typeface="Cambria Math"/>
                                </a:rPr>
                                <m:t>𝑚</m:t>
                              </m:r>
                              <m:r>
                                <a:rPr lang="en-US" altLang="zh-CN" i="1">
                                  <a:latin typeface="Cambria Math"/>
                                </a:rPr>
                                <m:t>11</m:t>
                              </m:r>
                            </m:e>
                            <m:e>
                              <m:r>
                                <a:rPr lang="en-US" altLang="zh-CN" i="1">
                                  <a:latin typeface="Cambria Math"/>
                                </a:rPr>
                                <m:t>𝑚</m:t>
                              </m:r>
                              <m:r>
                                <a:rPr lang="en-US" altLang="zh-CN" i="1">
                                  <a:latin typeface="Cambria Math"/>
                                </a:rPr>
                                <m:t>12</m:t>
                              </m:r>
                            </m:e>
                            <m:e>
                              <m:r>
                                <a:rPr lang="en-US" altLang="zh-CN" i="1">
                                  <a:latin typeface="Cambria Math"/>
                                </a:rPr>
                                <m:t>0</m:t>
                              </m:r>
                            </m:e>
                          </m:mr>
                          <m:mr>
                            <m:e>
                              <m:r>
                                <a:rPr lang="en-US" altLang="zh-CN" i="1">
                                  <a:latin typeface="Cambria Math"/>
                                </a:rPr>
                                <m:t>𝑚</m:t>
                              </m:r>
                              <m:r>
                                <a:rPr lang="en-US" altLang="zh-CN" i="1">
                                  <a:latin typeface="Cambria Math"/>
                                </a:rPr>
                                <m:t>20</m:t>
                              </m:r>
                            </m:e>
                            <m:e>
                              <m:r>
                                <a:rPr lang="en-US" altLang="zh-CN" i="1">
                                  <a:latin typeface="Cambria Math"/>
                                </a:rPr>
                                <m:t>𝑚</m:t>
                              </m:r>
                              <m:r>
                                <a:rPr lang="en-US" altLang="zh-CN" i="1">
                                  <a:latin typeface="Cambria Math"/>
                                </a:rPr>
                                <m:t>21</m:t>
                              </m:r>
                            </m:e>
                            <m:e>
                              <m:r>
                                <a:rPr lang="en-US" altLang="zh-CN" i="1">
                                  <a:latin typeface="Cambria Math"/>
                                </a:rPr>
                                <m:t>𝑚</m:t>
                              </m:r>
                              <m:r>
                                <a:rPr lang="en-US" altLang="zh-CN" i="1">
                                  <a:latin typeface="Cambria Math"/>
                                </a:rPr>
                                <m:t>22</m:t>
                              </m:r>
                            </m:e>
                            <m:e>
                              <m:r>
                                <a:rPr lang="en-US" altLang="zh-CN" i="1">
                                  <a:latin typeface="Cambria Math"/>
                                </a:rPr>
                                <m:t>0</m:t>
                              </m:r>
                            </m:e>
                          </m:mr>
                          <m:mr>
                            <m:e>
                              <m:r>
                                <a:rPr lang="en-US" altLang="zh-CN" i="1">
                                  <a:latin typeface="Cambria Math"/>
                                </a:rPr>
                                <m:t>𝑚</m:t>
                              </m:r>
                              <m:r>
                                <a:rPr lang="en-US" altLang="zh-CN" i="1">
                                  <a:latin typeface="Cambria Math"/>
                                </a:rPr>
                                <m:t>30</m:t>
                              </m:r>
                            </m:e>
                            <m:e>
                              <m:r>
                                <a:rPr lang="en-US" altLang="zh-CN" i="1">
                                  <a:latin typeface="Cambria Math"/>
                                </a:rPr>
                                <m:t>𝑚</m:t>
                              </m:r>
                              <m:r>
                                <a:rPr lang="en-US" altLang="zh-CN" i="1">
                                  <a:latin typeface="Cambria Math"/>
                                </a:rPr>
                                <m:t>31</m:t>
                              </m:r>
                            </m:e>
                            <m:e>
                              <m:r>
                                <a:rPr lang="en-US" altLang="zh-CN" i="1">
                                  <a:latin typeface="Cambria Math"/>
                                </a:rPr>
                                <m:t>𝑚</m:t>
                              </m:r>
                              <m:r>
                                <a:rPr lang="en-US" altLang="zh-CN" i="1">
                                  <a:latin typeface="Cambria Math"/>
                                </a:rPr>
                                <m:t>32</m:t>
                              </m:r>
                            </m:e>
                            <m:e>
                              <m:r>
                                <a:rPr lang="en-US" altLang="zh-CN" i="1">
                                  <a:latin typeface="Cambria Math"/>
                                </a:rPr>
                                <m:t>1</m:t>
                              </m:r>
                            </m:e>
                          </m:mr>
                        </m:m>
                      </m:e>
                    </m:d>
                  </m:oMath>
                </a14:m>
                <a:r>
                  <a:rPr lang="en-US" altLang="zh-CN" dirty="0"/>
                  <a:t>*</a:t>
                </a:r>
                <a14:m>
                  <m:oMath xmlns:m="http://schemas.openxmlformats.org/officeDocument/2006/math">
                    <m:d>
                      <m:dPr>
                        <m:begChr m:val="["/>
                        <m:endChr m:val="]"/>
                        <m:ctrlPr>
                          <a:rPr lang="zh-CN" altLang="zh-CN" i="1">
                            <a:latin typeface="Cambria Math"/>
                          </a:rPr>
                        </m:ctrlPr>
                      </m:dPr>
                      <m:e>
                        <m:m>
                          <m:mPr>
                            <m:mcs>
                              <m:mc>
                                <m:mcPr>
                                  <m:count m:val="1"/>
                                  <m:mcJc m:val="center"/>
                                </m:mcPr>
                              </m:mc>
                            </m:mcs>
                            <m:ctrlPr>
                              <a:rPr lang="zh-CN" altLang="zh-CN" i="1">
                                <a:latin typeface="Cambria Math"/>
                              </a:rPr>
                            </m:ctrlPr>
                          </m:mPr>
                          <m:mr>
                            <m:e>
                              <m:r>
                                <a:rPr lang="en-US" altLang="zh-CN" i="1">
                                  <a:latin typeface="Cambria Math"/>
                                </a:rPr>
                                <m:t>𝑥</m:t>
                              </m:r>
                            </m:e>
                          </m:mr>
                          <m:mr>
                            <m:e>
                              <m:r>
                                <a:rPr lang="en-US" altLang="zh-CN" i="1">
                                  <a:latin typeface="Cambria Math"/>
                                </a:rPr>
                                <m:t>𝑦</m:t>
                              </m:r>
                            </m:e>
                          </m:mr>
                          <m:mr>
                            <m:e>
                              <m:r>
                                <m:rPr>
                                  <m:sty m:val="p"/>
                                </m:rPr>
                                <a:rPr lang="en-US" altLang="zh-CN">
                                  <a:latin typeface="Cambria Math"/>
                                </a:rPr>
                                <m:t>z</m:t>
                              </m:r>
                            </m:e>
                          </m:mr>
                          <m:mr>
                            <m:e>
                              <m:r>
                                <a:rPr lang="en-US" altLang="zh-CN">
                                  <a:latin typeface="Cambria Math"/>
                                </a:rPr>
                                <m:t>1</m:t>
                              </m:r>
                            </m:e>
                          </m:mr>
                        </m:m>
                      </m:e>
                    </m:d>
                  </m:oMath>
                </a14:m>
                <a:r>
                  <a:rPr lang="en-US" altLang="zh-CN" dirty="0"/>
                  <a:t>=</a:t>
                </a:r>
                <a14:m>
                  <m:oMath xmlns:m="http://schemas.openxmlformats.org/officeDocument/2006/math">
                    <m:d>
                      <m:dPr>
                        <m:begChr m:val="["/>
                        <m:endChr m:val="]"/>
                        <m:ctrlPr>
                          <a:rPr lang="zh-CN" altLang="zh-CN" i="1">
                            <a:latin typeface="Cambria Math"/>
                          </a:rPr>
                        </m:ctrlPr>
                      </m:dPr>
                      <m:e>
                        <m:m>
                          <m:mPr>
                            <m:mcs>
                              <m:mc>
                                <m:mcPr>
                                  <m:count m:val="1"/>
                                  <m:mcJc m:val="center"/>
                                </m:mcPr>
                              </m:mc>
                            </m:mcs>
                            <m:ctrlPr>
                              <a:rPr lang="zh-CN" altLang="zh-CN" i="1">
                                <a:latin typeface="Cambria Math"/>
                              </a:rPr>
                            </m:ctrlPr>
                          </m:mPr>
                          <m:mr>
                            <m:e>
                              <m:r>
                                <a:rPr lang="en-US" altLang="zh-CN" i="1">
                                  <a:latin typeface="Cambria Math"/>
                                </a:rPr>
                                <m:t>𝑥</m:t>
                              </m:r>
                              <m:r>
                                <a:rPr lang="en-US" altLang="zh-CN" i="1">
                                  <a:latin typeface="Cambria Math"/>
                                </a:rPr>
                                <m:t>∗</m:t>
                              </m:r>
                              <m:r>
                                <a:rPr lang="en-US" altLang="zh-CN" i="1">
                                  <a:latin typeface="Cambria Math"/>
                                </a:rPr>
                                <m:t>𝑚</m:t>
                              </m:r>
                              <m:r>
                                <a:rPr lang="en-US" altLang="zh-CN" i="1">
                                  <a:latin typeface="Cambria Math"/>
                                </a:rPr>
                                <m:t>00 + </m:t>
                              </m:r>
                              <m:r>
                                <a:rPr lang="en-US" altLang="zh-CN" i="1">
                                  <a:latin typeface="Cambria Math"/>
                                </a:rPr>
                                <m:t>𝑦</m:t>
                              </m:r>
                              <m:r>
                                <a:rPr lang="en-US" altLang="zh-CN" i="1">
                                  <a:latin typeface="Cambria Math"/>
                                </a:rPr>
                                <m:t>∗</m:t>
                              </m:r>
                              <m:r>
                                <a:rPr lang="en-US" altLang="zh-CN" i="1">
                                  <a:latin typeface="Cambria Math"/>
                                </a:rPr>
                                <m:t>𝑚</m:t>
                              </m:r>
                              <m:r>
                                <a:rPr lang="en-US" altLang="zh-CN" i="1">
                                  <a:latin typeface="Cambria Math"/>
                                </a:rPr>
                                <m:t>10 + </m:t>
                              </m:r>
                              <m:r>
                                <a:rPr lang="en-US" altLang="zh-CN" i="1">
                                  <a:latin typeface="Cambria Math"/>
                                </a:rPr>
                                <m:t>𝑧</m:t>
                              </m:r>
                              <m:r>
                                <a:rPr lang="en-US" altLang="zh-CN" i="1">
                                  <a:latin typeface="Cambria Math"/>
                                </a:rPr>
                                <m:t>∗</m:t>
                              </m:r>
                              <m:r>
                                <a:rPr lang="en-US" altLang="zh-CN" i="1">
                                  <a:latin typeface="Cambria Math"/>
                                </a:rPr>
                                <m:t>𝑚</m:t>
                              </m:r>
                              <m:r>
                                <a:rPr lang="en-US" altLang="zh-CN" i="1">
                                  <a:latin typeface="Cambria Math"/>
                                </a:rPr>
                                <m:t>20 + </m:t>
                              </m:r>
                              <m:r>
                                <a:rPr lang="en-US" altLang="zh-CN" i="1">
                                  <a:latin typeface="Cambria Math"/>
                                </a:rPr>
                                <m:t>𝑚</m:t>
                              </m:r>
                              <m:r>
                                <a:rPr lang="en-US" altLang="zh-CN" i="1">
                                  <a:latin typeface="Cambria Math"/>
                                </a:rPr>
                                <m:t>30 </m:t>
                              </m:r>
                            </m:e>
                          </m:mr>
                          <m:mr>
                            <m:e>
                              <m:r>
                                <a:rPr lang="en-US" altLang="zh-CN" i="1">
                                  <a:latin typeface="Cambria Math"/>
                                </a:rPr>
                                <m:t> </m:t>
                              </m:r>
                              <m:r>
                                <a:rPr lang="en-US" altLang="zh-CN" i="1">
                                  <a:latin typeface="Cambria Math"/>
                                </a:rPr>
                                <m:t>𝑥</m:t>
                              </m:r>
                              <m:r>
                                <a:rPr lang="en-US" altLang="zh-CN" i="1">
                                  <a:latin typeface="Cambria Math"/>
                                </a:rPr>
                                <m:t>∗</m:t>
                              </m:r>
                              <m:r>
                                <a:rPr lang="en-US" altLang="zh-CN" i="1">
                                  <a:latin typeface="Cambria Math"/>
                                </a:rPr>
                                <m:t>𝑚</m:t>
                              </m:r>
                              <m:r>
                                <a:rPr lang="en-US" altLang="zh-CN" i="1">
                                  <a:latin typeface="Cambria Math"/>
                                </a:rPr>
                                <m:t>01 + </m:t>
                              </m:r>
                              <m:r>
                                <a:rPr lang="en-US" altLang="zh-CN" i="1">
                                  <a:latin typeface="Cambria Math"/>
                                </a:rPr>
                                <m:t>𝑦</m:t>
                              </m:r>
                              <m:r>
                                <a:rPr lang="en-US" altLang="zh-CN" i="1">
                                  <a:latin typeface="Cambria Math"/>
                                </a:rPr>
                                <m:t>∗</m:t>
                              </m:r>
                              <m:r>
                                <a:rPr lang="en-US" altLang="zh-CN" i="1">
                                  <a:latin typeface="Cambria Math"/>
                                </a:rPr>
                                <m:t>𝑚</m:t>
                              </m:r>
                              <m:r>
                                <a:rPr lang="en-US" altLang="zh-CN" i="1">
                                  <a:latin typeface="Cambria Math"/>
                                </a:rPr>
                                <m:t>11 + </m:t>
                              </m:r>
                              <m:r>
                                <a:rPr lang="en-US" altLang="zh-CN" i="1">
                                  <a:latin typeface="Cambria Math"/>
                                </a:rPr>
                                <m:t>𝑧</m:t>
                              </m:r>
                              <m:r>
                                <a:rPr lang="en-US" altLang="zh-CN" i="1">
                                  <a:latin typeface="Cambria Math"/>
                                </a:rPr>
                                <m:t>∗</m:t>
                              </m:r>
                              <m:r>
                                <a:rPr lang="en-US" altLang="zh-CN" i="1">
                                  <a:latin typeface="Cambria Math"/>
                                </a:rPr>
                                <m:t>𝑚</m:t>
                              </m:r>
                              <m:r>
                                <a:rPr lang="en-US" altLang="zh-CN" i="1">
                                  <a:latin typeface="Cambria Math"/>
                                </a:rPr>
                                <m:t>21 + </m:t>
                              </m:r>
                              <m:r>
                                <a:rPr lang="en-US" altLang="zh-CN" i="1">
                                  <a:latin typeface="Cambria Math"/>
                                </a:rPr>
                                <m:t>𝑚</m:t>
                              </m:r>
                              <m:r>
                                <a:rPr lang="en-US" altLang="zh-CN" i="1">
                                  <a:latin typeface="Cambria Math"/>
                                </a:rPr>
                                <m:t>31 </m:t>
                              </m:r>
                            </m:e>
                          </m:mr>
                          <m:mr>
                            <m:e>
                              <m:r>
                                <a:rPr lang="en-US" altLang="zh-CN" i="1">
                                  <a:latin typeface="Cambria Math"/>
                                </a:rPr>
                                <m:t> </m:t>
                              </m:r>
                              <m:r>
                                <a:rPr lang="en-US" altLang="zh-CN" i="1">
                                  <a:latin typeface="Cambria Math"/>
                                </a:rPr>
                                <m:t>𝑥</m:t>
                              </m:r>
                              <m:r>
                                <a:rPr lang="en-US" altLang="zh-CN" i="1">
                                  <a:latin typeface="Cambria Math"/>
                                </a:rPr>
                                <m:t>∗</m:t>
                              </m:r>
                              <m:r>
                                <a:rPr lang="en-US" altLang="zh-CN" i="1">
                                  <a:latin typeface="Cambria Math"/>
                                </a:rPr>
                                <m:t>𝑚</m:t>
                              </m:r>
                              <m:r>
                                <a:rPr lang="en-US" altLang="zh-CN" i="1">
                                  <a:latin typeface="Cambria Math"/>
                                </a:rPr>
                                <m:t>02 + </m:t>
                              </m:r>
                              <m:r>
                                <a:rPr lang="en-US" altLang="zh-CN" i="1">
                                  <a:latin typeface="Cambria Math"/>
                                </a:rPr>
                                <m:t>𝑦</m:t>
                              </m:r>
                              <m:r>
                                <a:rPr lang="en-US" altLang="zh-CN" i="1">
                                  <a:latin typeface="Cambria Math"/>
                                </a:rPr>
                                <m:t>∗</m:t>
                              </m:r>
                              <m:r>
                                <a:rPr lang="en-US" altLang="zh-CN" i="1">
                                  <a:latin typeface="Cambria Math"/>
                                </a:rPr>
                                <m:t>𝑚</m:t>
                              </m:r>
                              <m:r>
                                <a:rPr lang="en-US" altLang="zh-CN" i="1">
                                  <a:latin typeface="Cambria Math"/>
                                </a:rPr>
                                <m:t>12 + </m:t>
                              </m:r>
                              <m:r>
                                <a:rPr lang="en-US" altLang="zh-CN" i="1">
                                  <a:latin typeface="Cambria Math"/>
                                </a:rPr>
                                <m:t>𝑧</m:t>
                              </m:r>
                              <m:r>
                                <a:rPr lang="en-US" altLang="zh-CN" i="1">
                                  <a:latin typeface="Cambria Math"/>
                                </a:rPr>
                                <m:t>∗</m:t>
                              </m:r>
                              <m:r>
                                <a:rPr lang="en-US" altLang="zh-CN" i="1">
                                  <a:latin typeface="Cambria Math"/>
                                </a:rPr>
                                <m:t>𝑚</m:t>
                              </m:r>
                              <m:r>
                                <a:rPr lang="en-US" altLang="zh-CN" i="1">
                                  <a:latin typeface="Cambria Math"/>
                                </a:rPr>
                                <m:t>22 + </m:t>
                              </m:r>
                              <m:r>
                                <a:rPr lang="en-US" altLang="zh-CN" i="1">
                                  <a:latin typeface="Cambria Math"/>
                                </a:rPr>
                                <m:t>𝑚</m:t>
                              </m:r>
                              <m:r>
                                <a:rPr lang="en-US" altLang="zh-CN" i="1">
                                  <a:latin typeface="Cambria Math"/>
                                </a:rPr>
                                <m:t>32 </m:t>
                              </m:r>
                            </m:e>
                          </m:mr>
                          <m:mr>
                            <m:e>
                              <m:r>
                                <a:rPr lang="en-US" altLang="zh-CN" i="1">
                                  <a:latin typeface="Cambria Math"/>
                                </a:rPr>
                                <m:t> 1</m:t>
                              </m:r>
                            </m:e>
                          </m:mr>
                        </m:m>
                      </m:e>
                    </m:d>
                  </m:oMath>
                </a14:m>
                <a:r>
                  <a:rPr lang="en-US" altLang="zh-CN" dirty="0"/>
                  <a:t/>
                </a:r>
                <a:r>
                  <a:rPr lang="en-US" altLang="zh-CN" dirty="0" smtClean="0"/>
                  <a:t/>
                </a:r>
                <a:r>
                  <a:rPr lang="zh-CN" altLang="zh-CN" dirty="0" smtClean="0"/>
                  <a:t>式</a:t>
                </a:r>
                <a:r>
                  <a:rPr lang="en-US" altLang="zh-CN" dirty="0" smtClean="0"/>
                  <a:t>3-2</a:t>
                </a:r>
                <a:endParaRPr lang="en-US" altLang="zh-CN" dirty="0"/>
              </a:p>
            </p:txBody>
          </p:sp>
        </mc:Choice>
        <mc:Fallback>
          <p:sp>
            <p:nvSpPr>
              <p:cNvPr id="4" name="矩形 3"/>
              <p:cNvSpPr>
                <a:spLocks noRot="1" noChangeAspect="1" noMove="1" noResize="1" noEditPoints="1" noAdjustHandles="1" noChangeArrowheads="1" noChangeShapeType="1" noTextEdit="1"/>
              </p:cNvSpPr>
              <p:nvPr/>
            </p:nvSpPr>
            <p:spPr>
              <a:xfrm>
                <a:off x="467544" y="1700808"/>
                <a:ext cx="8208912" cy="5039649"/>
              </a:xfrm>
              <a:prstGeom prst="rect">
                <a:avLst/>
              </a:prstGeom>
              <a:blipFill rotWithShape="1">
                <a:blip r:embed="rId2"/>
                <a:stretch>
                  <a:fillRect l="-6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xmlns="" val="11166586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effectLst>
                  <a:outerShdw blurRad="38100" dist="38100" dir="2700000" algn="tl">
                    <a:srgbClr val="000000">
                      <a:alpha val="43137"/>
                    </a:srgbClr>
                  </a:outerShdw>
                </a:effectLst>
              </a:rPr>
              <a:t>骨骼动画顶点</a:t>
            </a:r>
            <a:r>
              <a:rPr lang="en-US" altLang="zh-CN" dirty="0" smtClean="0">
                <a:effectLst>
                  <a:outerShdw blurRad="38100" dist="38100" dir="2700000" algn="tl">
                    <a:srgbClr val="000000">
                      <a:alpha val="43137"/>
                    </a:srgbClr>
                  </a:outerShdw>
                </a:effectLst>
              </a:rPr>
              <a:t/>
            </a:r>
            <a:br>
              <a:rPr lang="en-US" altLang="zh-CN" dirty="0" smtClean="0">
                <a:effectLst>
                  <a:outerShdw blurRad="38100" dist="38100" dir="2700000" algn="tl">
                    <a:srgbClr val="000000">
                      <a:alpha val="43137"/>
                    </a:srgbClr>
                  </a:outerShdw>
                </a:effectLst>
              </a:rPr>
            </a:br>
            <a:r>
              <a:rPr lang="zh-CN" altLang="en-US" dirty="0" smtClean="0">
                <a:effectLst>
                  <a:outerShdw blurRad="38100" dist="38100" dir="2700000" algn="tl">
                    <a:srgbClr val="000000">
                      <a:alpha val="43137"/>
                    </a:srgbClr>
                  </a:outerShdw>
                </a:effectLst>
              </a:rPr>
              <a:t>更新算法</a:t>
            </a:r>
            <a:endParaRPr lang="zh-CN" altLang="en-US" dirty="0">
              <a:effectLst>
                <a:outerShdw blurRad="38100" dist="38100" dir="2700000" algn="tl">
                  <a:srgbClr val="000000">
                    <a:alpha val="43137"/>
                  </a:srgbClr>
                </a:outerShdw>
              </a:effectLst>
            </a:endParaRPr>
          </a:p>
        </p:txBody>
      </p:sp>
      <p:sp>
        <p:nvSpPr>
          <p:cNvPr id="3" name="内容占位符 2"/>
          <p:cNvSpPr>
            <a:spLocks noGrp="1"/>
          </p:cNvSpPr>
          <p:nvPr>
            <p:ph idx="1"/>
          </p:nvPr>
        </p:nvSpPr>
        <p:spPr>
          <a:xfrm>
            <a:off x="457200" y="1935480"/>
            <a:ext cx="4474840" cy="4389120"/>
          </a:xfrm>
        </p:spPr>
        <p:txBody>
          <a:bodyPr>
            <a:normAutofit fontScale="92500" lnSpcReduction="20000"/>
          </a:bodyPr>
          <a:lstStyle/>
          <a:p>
            <a:pPr>
              <a:lnSpc>
                <a:spcPct val="125000"/>
              </a:lnSpc>
              <a:spcBef>
                <a:spcPts val="1000"/>
              </a:spcBef>
            </a:pPr>
            <a:r>
              <a:rPr lang="en-US" altLang="zh-CN" sz="2000" dirty="0"/>
              <a:t>1</a:t>
            </a:r>
            <a:r>
              <a:rPr lang="zh-CN" altLang="zh-CN" sz="2000" dirty="0"/>
              <a:t>）动画模型具有</a:t>
            </a:r>
            <a:r>
              <a:rPr lang="en-US" altLang="zh-CN" sz="2000" dirty="0"/>
              <a:t>T</a:t>
            </a:r>
            <a:r>
              <a:rPr lang="zh-CN" altLang="zh-CN" sz="2000" dirty="0"/>
              <a:t>个三角面片</a:t>
            </a:r>
            <a:r>
              <a:rPr lang="zh-CN" altLang="zh-CN" sz="2000" dirty="0" smtClean="0"/>
              <a:t>，每个</a:t>
            </a:r>
            <a:r>
              <a:rPr lang="zh-CN" altLang="zh-CN" sz="2000" dirty="0"/>
              <a:t>三角面片以</a:t>
            </a:r>
            <a:r>
              <a:rPr lang="en-US" altLang="zh-CN" sz="2000" dirty="0"/>
              <a:t>3</a:t>
            </a:r>
            <a:r>
              <a:rPr lang="zh-CN" altLang="zh-CN" sz="2000" dirty="0"/>
              <a:t>个索引值代表，索引值指向某个顶点；</a:t>
            </a:r>
          </a:p>
          <a:p>
            <a:pPr>
              <a:lnSpc>
                <a:spcPct val="125000"/>
              </a:lnSpc>
              <a:spcBef>
                <a:spcPts val="1000"/>
              </a:spcBef>
            </a:pPr>
            <a:r>
              <a:rPr lang="en-US" altLang="zh-CN" sz="2000" dirty="0"/>
              <a:t>2</a:t>
            </a:r>
            <a:r>
              <a:rPr lang="zh-CN" altLang="zh-CN" sz="2000" dirty="0"/>
              <a:t>）获取</a:t>
            </a:r>
            <a:r>
              <a:rPr lang="en-US" altLang="zh-CN" sz="2000" dirty="0"/>
              <a:t>1</a:t>
            </a:r>
            <a:r>
              <a:rPr lang="zh-CN" altLang="zh-CN" sz="2000" dirty="0"/>
              <a:t>个三角面片；</a:t>
            </a:r>
          </a:p>
          <a:p>
            <a:pPr>
              <a:lnSpc>
                <a:spcPct val="125000"/>
              </a:lnSpc>
              <a:spcBef>
                <a:spcPts val="1000"/>
              </a:spcBef>
            </a:pPr>
            <a:r>
              <a:rPr lang="en-US" altLang="zh-CN" sz="2000" dirty="0"/>
              <a:t>3</a:t>
            </a:r>
            <a:r>
              <a:rPr lang="zh-CN" altLang="zh-CN" sz="2000" dirty="0"/>
              <a:t>）获取</a:t>
            </a:r>
            <a:r>
              <a:rPr lang="en-US" altLang="zh-CN" sz="2000" dirty="0"/>
              <a:t>1</a:t>
            </a:r>
            <a:r>
              <a:rPr lang="zh-CN" altLang="zh-CN" sz="2000" dirty="0"/>
              <a:t>个顶点索引，通过该索引获取顶点信息，包括</a:t>
            </a:r>
            <a:r>
              <a:rPr lang="en-US" altLang="zh-CN" sz="2000" dirty="0"/>
              <a:t>1</a:t>
            </a:r>
            <a:r>
              <a:rPr lang="zh-CN" altLang="zh-CN" sz="2000" dirty="0"/>
              <a:t>个坐标</a:t>
            </a:r>
            <a:r>
              <a:rPr lang="en-US" altLang="zh-CN" sz="2000" dirty="0"/>
              <a:t>(</a:t>
            </a:r>
            <a:r>
              <a:rPr lang="en-US" altLang="zh-CN" sz="2000" dirty="0" err="1"/>
              <a:t>x,y,z</a:t>
            </a:r>
            <a:r>
              <a:rPr lang="en-US" altLang="zh-CN" sz="2000" dirty="0"/>
              <a:t>)</a:t>
            </a:r>
            <a:r>
              <a:rPr lang="zh-CN" altLang="zh-CN" sz="2000" dirty="0"/>
              <a:t>和</a:t>
            </a:r>
            <a:r>
              <a:rPr lang="en-US" altLang="zh-CN" sz="2000" dirty="0"/>
              <a:t>B</a:t>
            </a:r>
            <a:r>
              <a:rPr lang="zh-CN" altLang="zh-CN" sz="2000" dirty="0"/>
              <a:t>个骨骼索引及对应的权重索引；</a:t>
            </a:r>
          </a:p>
          <a:p>
            <a:pPr>
              <a:lnSpc>
                <a:spcPct val="125000"/>
              </a:lnSpc>
              <a:spcBef>
                <a:spcPts val="1000"/>
              </a:spcBef>
            </a:pPr>
            <a:r>
              <a:rPr lang="en-US" altLang="zh-CN" sz="2000" dirty="0"/>
              <a:t>4</a:t>
            </a:r>
            <a:r>
              <a:rPr lang="zh-CN" altLang="zh-CN" sz="2000" dirty="0"/>
              <a:t>）对每个顶点调用矩阵调色板算法；</a:t>
            </a:r>
          </a:p>
          <a:p>
            <a:pPr>
              <a:lnSpc>
                <a:spcPct val="125000"/>
              </a:lnSpc>
              <a:spcBef>
                <a:spcPts val="1000"/>
              </a:spcBef>
            </a:pPr>
            <a:r>
              <a:rPr lang="en-US" altLang="zh-CN" sz="2000" dirty="0"/>
              <a:t>5</a:t>
            </a:r>
            <a:r>
              <a:rPr lang="zh-CN" altLang="zh-CN" sz="2000" dirty="0"/>
              <a:t>）返回步骤</a:t>
            </a:r>
            <a:r>
              <a:rPr lang="en-US" altLang="zh-CN" sz="2000" dirty="0"/>
              <a:t>3</a:t>
            </a:r>
            <a:r>
              <a:rPr lang="zh-CN" altLang="zh-CN" sz="2000" dirty="0"/>
              <a:t>，重复步骤</a:t>
            </a:r>
            <a:r>
              <a:rPr lang="en-US" altLang="zh-CN" sz="2000" dirty="0"/>
              <a:t>3~4</a:t>
            </a:r>
            <a:r>
              <a:rPr lang="zh-CN" altLang="zh-CN" sz="2000" dirty="0"/>
              <a:t>，直到遍历完一个面片的</a:t>
            </a:r>
            <a:r>
              <a:rPr lang="en-US" altLang="zh-CN" sz="2000" dirty="0"/>
              <a:t>3</a:t>
            </a:r>
            <a:r>
              <a:rPr lang="zh-CN" altLang="zh-CN" sz="2000" dirty="0"/>
              <a:t>个顶点；</a:t>
            </a:r>
          </a:p>
          <a:p>
            <a:pPr>
              <a:lnSpc>
                <a:spcPct val="125000"/>
              </a:lnSpc>
              <a:spcBef>
                <a:spcPts val="1000"/>
              </a:spcBef>
            </a:pPr>
            <a:r>
              <a:rPr lang="en-US" altLang="zh-CN" sz="2000" dirty="0"/>
              <a:t>6</a:t>
            </a:r>
            <a:r>
              <a:rPr lang="zh-CN" altLang="zh-CN" sz="2000" dirty="0"/>
              <a:t>）返回步骤</a:t>
            </a:r>
            <a:r>
              <a:rPr lang="en-US" altLang="zh-CN" sz="2000" dirty="0"/>
              <a:t>2</a:t>
            </a:r>
            <a:r>
              <a:rPr lang="zh-CN" altLang="zh-CN" sz="2000" dirty="0"/>
              <a:t>，重复步骤</a:t>
            </a:r>
            <a:r>
              <a:rPr lang="en-US" altLang="zh-CN" sz="2000" dirty="0"/>
              <a:t>2~5</a:t>
            </a:r>
            <a:r>
              <a:rPr lang="zh-CN" altLang="zh-CN" sz="2000" dirty="0"/>
              <a:t>，直到遍历完所有面片。</a:t>
            </a:r>
            <a:endParaRPr lang="zh-CN" altLang="en-US" sz="2000" dirty="0"/>
          </a:p>
        </p:txBody>
      </p:sp>
      <p:pic>
        <p:nvPicPr>
          <p:cNvPr id="4" name="图片 3"/>
          <p:cNvPicPr/>
          <p:nvPr/>
        </p:nvPicPr>
        <p:blipFill>
          <a:blip r:embed="rId2"/>
          <a:stretch>
            <a:fillRect/>
          </a:stretch>
        </p:blipFill>
        <p:spPr>
          <a:xfrm>
            <a:off x="4932040" y="188640"/>
            <a:ext cx="3168352" cy="6480719"/>
          </a:xfrm>
          <a:prstGeom prst="rect">
            <a:avLst/>
          </a:prstGeom>
        </p:spPr>
      </p:pic>
      <p:sp>
        <p:nvSpPr>
          <p:cNvPr id="5" name="右箭头 4"/>
          <p:cNvSpPr/>
          <p:nvPr/>
        </p:nvSpPr>
        <p:spPr>
          <a:xfrm>
            <a:off x="8143900" y="2428868"/>
            <a:ext cx="1000100" cy="500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effectLst>
                  <a:outerShdw blurRad="38100" dist="38100" dir="2700000" algn="tl">
                    <a:srgbClr val="000000">
                      <a:alpha val="43137"/>
                    </a:srgbClr>
                  </a:outerShdw>
                </a:effectLst>
              </a:rPr>
              <a:t>待细化</a:t>
            </a:r>
            <a:endParaRPr lang="zh-CN" alt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2609286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effectLst>
                  <a:outerShdw blurRad="38100" dist="38100" dir="2700000" algn="tl">
                    <a:srgbClr val="000000">
                      <a:alpha val="43137"/>
                    </a:srgbClr>
                  </a:outerShdw>
                </a:effectLst>
              </a:rPr>
              <a:t>目录</a:t>
            </a:r>
          </a:p>
        </p:txBody>
      </p:sp>
      <p:graphicFrame>
        <p:nvGraphicFramePr>
          <p:cNvPr id="4" name="内容占位符 3"/>
          <p:cNvGraphicFramePr>
            <a:graphicFrameLocks noGrp="1"/>
          </p:cNvGraphicFramePr>
          <p:nvPr>
            <p:ph idx="1"/>
            <p:extLst>
              <p:ext uri="{D42A27DB-BD31-4B8C-83A1-F6EECF244321}">
                <p14:modId xmlns:p14="http://schemas.microsoft.com/office/powerpoint/2010/main" xmlns="" val="1283214553"/>
              </p:ext>
            </p:extLst>
          </p:nvPr>
        </p:nvGraphicFramePr>
        <p:xfrm>
          <a:off x="457200" y="1935163"/>
          <a:ext cx="8229600" cy="4389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7354548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矩阵调色板算法</a:t>
            </a:r>
            <a:endParaRPr lang="zh-CN" altLang="en-US" dirty="0">
              <a:effectLst>
                <a:outerShdw blurRad="38100" dist="38100" dir="2700000" algn="tl">
                  <a:srgbClr val="000000">
                    <a:alpha val="43137"/>
                  </a:srgbClr>
                </a:outerShdw>
              </a:effectLst>
            </a:endParaRPr>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457200" y="1935480"/>
                <a:ext cx="4474840" cy="4389120"/>
              </a:xfrm>
            </p:spPr>
            <p:txBody>
              <a:bodyPr>
                <a:normAutofit fontScale="70000" lnSpcReduction="20000"/>
              </a:bodyPr>
              <a:lstStyle/>
              <a:p>
                <a:pPr>
                  <a:lnSpc>
                    <a:spcPct val="145000"/>
                  </a:lnSpc>
                  <a:spcBef>
                    <a:spcPts val="1000"/>
                  </a:spcBef>
                </a:pPr>
                <a:r>
                  <a:rPr lang="en-US" altLang="zh-CN" dirty="0"/>
                  <a:t>1</a:t>
                </a:r>
                <a:r>
                  <a:rPr lang="zh-CN" altLang="zh-CN" dirty="0"/>
                  <a:t>）读入</a:t>
                </a:r>
                <a:r>
                  <a:rPr lang="en-US" altLang="zh-CN" dirty="0"/>
                  <a:t>1</a:t>
                </a:r>
                <a:r>
                  <a:rPr lang="zh-CN" altLang="zh-CN" dirty="0"/>
                  <a:t>个顶点</a:t>
                </a:r>
                <a:r>
                  <a:rPr lang="en-US" altLang="zh-CN" dirty="0"/>
                  <a:t>(</a:t>
                </a:r>
                <a:r>
                  <a:rPr lang="en-US" altLang="zh-CN" dirty="0" err="1"/>
                  <a:t>x,y,z</a:t>
                </a:r>
                <a:r>
                  <a:rPr lang="en-US" altLang="zh-CN" dirty="0"/>
                  <a:t>)</a:t>
                </a:r>
                <a:r>
                  <a:rPr lang="zh-CN" altLang="zh-CN" dirty="0"/>
                  <a:t>，读入</a:t>
                </a:r>
                <a:r>
                  <a:rPr lang="en-US" altLang="zh-CN" dirty="0"/>
                  <a:t>M</a:t>
                </a:r>
                <a:r>
                  <a:rPr lang="zh-CN" altLang="zh-CN" dirty="0"/>
                  <a:t>个骨骼关节构成变换矩阵列表</a:t>
                </a:r>
                <a:r>
                  <a:rPr lang="en-US" altLang="zh-CN" dirty="0"/>
                  <a:t>mL</a:t>
                </a:r>
                <a:r>
                  <a:rPr lang="zh-CN" altLang="zh-CN" dirty="0"/>
                  <a:t>，每个顶点绑定</a:t>
                </a:r>
                <a:r>
                  <a:rPr lang="en-US" altLang="zh-CN" dirty="0"/>
                  <a:t>B</a:t>
                </a:r>
                <a:r>
                  <a:rPr lang="zh-CN" altLang="zh-CN" dirty="0"/>
                  <a:t>个关节，索引和权重分别是</a:t>
                </a:r>
                <a:r>
                  <a:rPr lang="en-US" altLang="zh-CN" dirty="0"/>
                  <a:t>d(i)</a:t>
                </a:r>
                <a:r>
                  <a:rPr lang="zh-CN" altLang="zh-CN" dirty="0"/>
                  <a:t>，</a:t>
                </a:r>
                <a:r>
                  <a:rPr lang="en-US" altLang="zh-CN" dirty="0"/>
                  <a:t>w(i)</a:t>
                </a:r>
                <a:r>
                  <a:rPr lang="zh-CN" altLang="zh-CN" dirty="0"/>
                  <a:t>，</a:t>
                </a:r>
                <a:r>
                  <a:rPr lang="en-US" altLang="zh-CN" dirty="0"/>
                  <a:t>i=1,2…B</a:t>
                </a:r>
                <a:r>
                  <a:rPr lang="zh-CN" altLang="zh-CN" dirty="0"/>
                  <a:t>。</a:t>
                </a:r>
              </a:p>
              <a:p>
                <a:pPr>
                  <a:lnSpc>
                    <a:spcPct val="145000"/>
                  </a:lnSpc>
                  <a:spcBef>
                    <a:spcPts val="1000"/>
                  </a:spcBef>
                </a:pPr>
                <a:r>
                  <a:rPr lang="en-US" altLang="zh-CN" dirty="0"/>
                  <a:t>2</a:t>
                </a:r>
                <a:r>
                  <a:rPr lang="zh-CN" altLang="zh-CN" dirty="0"/>
                  <a:t>）为每个顶点求取融合矩阵</a:t>
                </a:r>
                <a:r>
                  <a:rPr lang="en-US" altLang="zh-CN" dirty="0"/>
                  <a:t>m</a:t>
                </a:r>
                <a:r>
                  <a:rPr lang="zh-CN" altLang="zh-CN" dirty="0"/>
                  <a:t>，</a:t>
                </a:r>
                <a:r>
                  <a:rPr lang="en-US" altLang="zh-CN" dirty="0"/>
                  <a:t>m</a:t>
                </a:r>
                <a:r>
                  <a:rPr lang="zh-CN" altLang="zh-CN" dirty="0"/>
                  <a:t>是</a:t>
                </a:r>
                <a:r>
                  <a:rPr lang="en-US" altLang="zh-CN" dirty="0"/>
                  <a:t>4*4</a:t>
                </a:r>
                <a:r>
                  <a:rPr lang="zh-CN" altLang="zh-CN" dirty="0"/>
                  <a:t>的矩阵，其中包含对顶点的旋转平移缩放信息。</a:t>
                </a:r>
                <a:r>
                  <a:rPr lang="en-US" altLang="zh-CN" dirty="0"/>
                  <a:t>m</a:t>
                </a:r>
                <a:r>
                  <a:rPr lang="zh-CN" altLang="zh-CN" dirty="0"/>
                  <a:t>由顶点绑定多个骨骼的多个矩阵加权求和得到，计算公式如下：</a:t>
                </a:r>
              </a:p>
              <a:p>
                <a:pPr marL="0" indent="0">
                  <a:lnSpc>
                    <a:spcPct val="145000"/>
                  </a:lnSpc>
                  <a:spcBef>
                    <a:spcPts val="1000"/>
                  </a:spcBef>
                  <a:buNone/>
                </a:pPr>
                <a:r>
                  <a:rPr lang="en-US" altLang="zh-CN" dirty="0" smtClean="0"/>
                  <a:t>    m </a:t>
                </a:r>
                <a:r>
                  <a:rPr lang="en-US" altLang="zh-CN" dirty="0"/>
                  <a:t>= </a:t>
                </a:r>
                <a14:m>
                  <m:oMath xmlns:m="http://schemas.openxmlformats.org/officeDocument/2006/math">
                    <m:nary>
                      <m:naryPr>
                        <m:chr m:val="∑"/>
                        <m:limLoc m:val="subSup"/>
                        <m:ctrlPr>
                          <a:rPr lang="zh-CN" altLang="zh-CN" i="1">
                            <a:latin typeface="Cambria Math"/>
                          </a:rPr>
                        </m:ctrlPr>
                      </m:naryPr>
                      <m:sub>
                        <m:r>
                          <m:rPr>
                            <m:sty m:val="p"/>
                          </m:rPr>
                          <a:rPr lang="en-US" altLang="zh-CN">
                            <a:latin typeface="Cambria Math"/>
                          </a:rPr>
                          <m:t>i</m:t>
                        </m:r>
                        <m:r>
                          <a:rPr lang="en-US" altLang="zh-CN">
                            <a:latin typeface="Cambria Math"/>
                          </a:rPr>
                          <m:t>=0</m:t>
                        </m:r>
                      </m:sub>
                      <m:sup>
                        <m:r>
                          <m:rPr>
                            <m:sty m:val="p"/>
                          </m:rPr>
                          <a:rPr lang="en-US" altLang="zh-CN">
                            <a:latin typeface="Cambria Math"/>
                          </a:rPr>
                          <m:t>B</m:t>
                        </m:r>
                      </m:sup>
                      <m:e>
                        <m:r>
                          <a:rPr lang="en-US" altLang="zh-CN">
                            <a:latin typeface="Cambria Math"/>
                          </a:rPr>
                          <m:t>( </m:t>
                        </m:r>
                        <m:r>
                          <m:rPr>
                            <m:sty m:val="p"/>
                          </m:rPr>
                          <a:rPr lang="en-US" altLang="zh-CN">
                            <a:latin typeface="Cambria Math"/>
                          </a:rPr>
                          <m:t>mL</m:t>
                        </m:r>
                        <m:r>
                          <a:rPr lang="en-US" altLang="zh-CN">
                            <a:latin typeface="Cambria Math"/>
                          </a:rPr>
                          <m:t>[ </m:t>
                        </m:r>
                        <m:r>
                          <m:rPr>
                            <m:sty m:val="p"/>
                          </m:rPr>
                          <a:rPr lang="en-US" altLang="zh-CN">
                            <a:latin typeface="Cambria Math"/>
                          </a:rPr>
                          <m:t>d</m:t>
                        </m:r>
                        <m:r>
                          <a:rPr lang="en-US" altLang="zh-CN">
                            <a:latin typeface="Cambria Math"/>
                          </a:rPr>
                          <m:t>(</m:t>
                        </m:r>
                        <m:r>
                          <m:rPr>
                            <m:sty m:val="p"/>
                          </m:rPr>
                          <a:rPr lang="en-US" altLang="zh-CN">
                            <a:latin typeface="Cambria Math"/>
                          </a:rPr>
                          <m:t>i</m:t>
                        </m:r>
                        <m:r>
                          <a:rPr lang="en-US" altLang="zh-CN">
                            <a:latin typeface="Cambria Math"/>
                          </a:rPr>
                          <m:t>) ] </m:t>
                        </m:r>
                        <m:r>
                          <a:rPr lang="zh-CN" altLang="en-US" i="1">
                            <a:latin typeface="Cambria Math"/>
                          </a:rPr>
                          <m:t>∗</m:t>
                        </m:r>
                        <m:r>
                          <a:rPr lang="zh-CN" altLang="zh-CN">
                            <a:latin typeface="Cambria Math"/>
                          </a:rPr>
                          <m:t> </m:t>
                        </m:r>
                        <m:r>
                          <m:rPr>
                            <m:sty m:val="p"/>
                          </m:rPr>
                          <a:rPr lang="en-US" altLang="zh-CN">
                            <a:latin typeface="Cambria Math"/>
                          </a:rPr>
                          <m:t>w</m:t>
                        </m:r>
                        <m:d>
                          <m:dPr>
                            <m:ctrlPr>
                              <a:rPr lang="zh-CN" altLang="zh-CN" i="1">
                                <a:latin typeface="Cambria Math"/>
                              </a:rPr>
                            </m:ctrlPr>
                          </m:dPr>
                          <m:e>
                            <m:r>
                              <m:rPr>
                                <m:sty m:val="p"/>
                              </m:rPr>
                              <a:rPr lang="en-US" altLang="zh-CN">
                                <a:latin typeface="Cambria Math"/>
                              </a:rPr>
                              <m:t>i</m:t>
                            </m:r>
                          </m:e>
                        </m:d>
                        <m:r>
                          <a:rPr lang="zh-CN" altLang="zh-CN">
                            <a:latin typeface="Cambria Math"/>
                          </a:rPr>
                          <m:t>）</m:t>
                        </m:r>
                      </m:e>
                    </m:nary>
                  </m:oMath>
                </a14:m>
                <a:r>
                  <a:rPr lang="en-US" altLang="zh-CN" dirty="0" smtClean="0"/>
                  <a:t/>
                </a:r>
                <a:endParaRPr lang="zh-CN" altLang="zh-CN" dirty="0"/>
              </a:p>
              <a:p>
                <a:pPr>
                  <a:lnSpc>
                    <a:spcPct val="145000"/>
                  </a:lnSpc>
                  <a:spcBef>
                    <a:spcPts val="1000"/>
                  </a:spcBef>
                </a:pPr>
                <a:r>
                  <a:rPr lang="en-US" altLang="zh-CN" dirty="0"/>
                  <a:t>3</a:t>
                </a:r>
                <a:r>
                  <a:rPr lang="zh-CN" altLang="zh-CN" dirty="0"/>
                  <a:t>）为每个顶点进行坐标变换，</a:t>
                </a:r>
                <a:r>
                  <a:rPr lang="en-US" altLang="zh-CN" dirty="0"/>
                  <a:t>(x’, y’, z’, 1) =  (x, y, z, 1) * m</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457200" y="1935480"/>
                <a:ext cx="4474840" cy="4389120"/>
              </a:xfrm>
              <a:blipFill rotWithShape="1">
                <a:blip r:embed="rId2"/>
                <a:stretch>
                  <a:fillRect l="-545" t="-278" r="-2997"/>
                </a:stretch>
              </a:blipFill>
            </p:spPr>
            <p:txBody>
              <a:bodyPr/>
              <a:lstStyle/>
              <a:p>
                <a:r>
                  <a:rPr lang="zh-CN" altLang="en-US">
                    <a:noFill/>
                  </a:rPr>
                  <a:t> </a:t>
                </a:r>
              </a:p>
            </p:txBody>
          </p:sp>
        </mc:Fallback>
      </mc:AlternateContent>
      <p:pic>
        <p:nvPicPr>
          <p:cNvPr id="4" name="图片 3"/>
          <p:cNvPicPr/>
          <p:nvPr/>
        </p:nvPicPr>
        <p:blipFill>
          <a:blip r:embed="rId3"/>
          <a:stretch>
            <a:fillRect/>
          </a:stretch>
        </p:blipFill>
        <p:spPr>
          <a:xfrm>
            <a:off x="5004048" y="188640"/>
            <a:ext cx="3024336" cy="6408712"/>
          </a:xfrm>
          <a:prstGeom prst="rect">
            <a:avLst/>
          </a:prstGeom>
        </p:spPr>
      </p:pic>
    </p:spTree>
    <p:extLst>
      <p:ext uri="{BB962C8B-B14F-4D97-AF65-F5344CB8AC3E}">
        <p14:creationId xmlns:p14="http://schemas.microsoft.com/office/powerpoint/2010/main" xmlns="" val="31395805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xiaohaigui.jpg"/>
          <p:cNvPicPr>
            <a:picLocks noChangeAspect="1"/>
          </p:cNvPicPr>
          <p:nvPr/>
        </p:nvPicPr>
        <p:blipFill>
          <a:blip r:embed="rId3"/>
          <a:stretch>
            <a:fillRect/>
          </a:stretch>
        </p:blipFill>
        <p:spPr>
          <a:xfrm>
            <a:off x="285720" y="1857364"/>
            <a:ext cx="8572560" cy="2143140"/>
          </a:xfrm>
          <a:prstGeom prst="rect">
            <a:avLst/>
          </a:prstGeom>
        </p:spPr>
      </p:pic>
      <p:sp>
        <p:nvSpPr>
          <p:cNvPr id="2" name="标题 1"/>
          <p:cNvSpPr>
            <a:spLocks noGrp="1"/>
          </p:cNvSpPr>
          <p:nvPr>
            <p:ph type="title"/>
          </p:nvPr>
        </p:nvSpPr>
        <p:spPr/>
        <p:txBody>
          <a:bodyPr>
            <a:normAutofit fontScale="90000"/>
          </a:bodyPr>
          <a:lstStyle/>
          <a:p>
            <a:r>
              <a:rPr lang="zh-CN" altLang="zh-CN" dirty="0" smtClean="0">
                <a:effectLst>
                  <a:outerShdw blurRad="38100" dist="38100" dir="2700000" algn="tl">
                    <a:srgbClr val="000000">
                      <a:alpha val="43137"/>
                    </a:srgbClr>
                  </a:outerShdw>
                </a:effectLst>
              </a:rPr>
              <a:t>时间分布</a:t>
            </a:r>
            <a:r>
              <a:rPr lang="en-US" altLang="zh-CN" dirty="0" smtClean="0">
                <a:effectLst>
                  <a:outerShdw blurRad="38100" dist="38100" dir="2700000" algn="tl">
                    <a:srgbClr val="000000">
                      <a:alpha val="43137"/>
                    </a:srgbClr>
                  </a:outerShdw>
                </a:effectLst>
              </a:rPr>
              <a:t/>
            </a:r>
            <a:br>
              <a:rPr lang="en-US" altLang="zh-CN" dirty="0" smtClean="0">
                <a:effectLst>
                  <a:outerShdw blurRad="38100" dist="38100" dir="2700000" algn="tl">
                    <a:srgbClr val="000000">
                      <a:alpha val="43137"/>
                    </a:srgbClr>
                  </a:outerShdw>
                </a:effectLst>
              </a:rPr>
            </a:br>
            <a:r>
              <a:rPr lang="en-US" altLang="zh-CN" sz="2700" dirty="0" smtClean="0">
                <a:effectLst>
                  <a:outerShdw blurRad="38100" dist="38100" dir="2700000" algn="tl">
                    <a:srgbClr val="000000">
                      <a:alpha val="43137"/>
                    </a:srgbClr>
                  </a:outerShdw>
                </a:effectLst>
              </a:rPr>
              <a:t>-CPU</a:t>
            </a:r>
            <a:r>
              <a:rPr lang="zh-CN" altLang="en-US" sz="2700" dirty="0" smtClean="0">
                <a:effectLst>
                  <a:outerShdw blurRad="38100" dist="38100" dir="2700000" algn="tl">
                    <a:srgbClr val="000000">
                      <a:alpha val="43137"/>
                    </a:srgbClr>
                  </a:outerShdw>
                </a:effectLst>
              </a:rPr>
              <a:t>传统并行</a:t>
            </a:r>
            <a:endParaRPr lang="zh-CN" altLang="en-US" sz="2700" dirty="0">
              <a:effectLst>
                <a:outerShdw blurRad="38100" dist="38100" dir="2700000" algn="tl">
                  <a:srgbClr val="000000">
                    <a:alpha val="43137"/>
                  </a:srgbClr>
                </a:outerShdw>
              </a:effectLst>
            </a:endParaRPr>
          </a:p>
        </p:txBody>
      </p:sp>
      <p:graphicFrame>
        <p:nvGraphicFramePr>
          <p:cNvPr id="14" name="图示 13"/>
          <p:cNvGraphicFramePr/>
          <p:nvPr>
            <p:extLst>
              <p:ext uri="{D42A27DB-BD31-4B8C-83A1-F6EECF244321}">
                <p14:modId xmlns:p14="http://schemas.microsoft.com/office/powerpoint/2010/main" xmlns="" val="3035565675"/>
              </p:ext>
            </p:extLst>
          </p:nvPr>
        </p:nvGraphicFramePr>
        <p:xfrm>
          <a:off x="3563888" y="3861048"/>
          <a:ext cx="1535832" cy="10958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图表 5"/>
          <p:cNvGraphicFramePr>
            <a:graphicFrameLocks/>
          </p:cNvGraphicFramePr>
          <p:nvPr>
            <p:extLst>
              <p:ext uri="{D42A27DB-BD31-4B8C-83A1-F6EECF244321}">
                <p14:modId xmlns:p14="http://schemas.microsoft.com/office/powerpoint/2010/main" xmlns="" val="3602695260"/>
              </p:ext>
            </p:extLst>
          </p:nvPr>
        </p:nvGraphicFramePr>
        <p:xfrm>
          <a:off x="-252536" y="2204864"/>
          <a:ext cx="2304255" cy="18002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图表 6"/>
          <p:cNvGraphicFramePr>
            <a:graphicFrameLocks/>
          </p:cNvGraphicFramePr>
          <p:nvPr>
            <p:extLst>
              <p:ext uri="{D42A27DB-BD31-4B8C-83A1-F6EECF244321}">
                <p14:modId xmlns:p14="http://schemas.microsoft.com/office/powerpoint/2010/main" xmlns="" val="1113794797"/>
              </p:ext>
            </p:extLst>
          </p:nvPr>
        </p:nvGraphicFramePr>
        <p:xfrm>
          <a:off x="1691680" y="2348880"/>
          <a:ext cx="2833691" cy="1624012"/>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8" name="图表 7"/>
          <p:cNvGraphicFramePr>
            <a:graphicFrameLocks/>
          </p:cNvGraphicFramePr>
          <p:nvPr>
            <p:extLst>
              <p:ext uri="{D42A27DB-BD31-4B8C-83A1-F6EECF244321}">
                <p14:modId xmlns:p14="http://schemas.microsoft.com/office/powerpoint/2010/main" xmlns="" val="2219040968"/>
              </p:ext>
            </p:extLst>
          </p:nvPr>
        </p:nvGraphicFramePr>
        <p:xfrm>
          <a:off x="3143343" y="4786322"/>
          <a:ext cx="2232247" cy="1637679"/>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0" name="图表 9"/>
          <p:cNvGraphicFramePr>
            <a:graphicFrameLocks/>
          </p:cNvGraphicFramePr>
          <p:nvPr>
            <p:extLst>
              <p:ext uri="{D42A27DB-BD31-4B8C-83A1-F6EECF244321}">
                <p14:modId xmlns:p14="http://schemas.microsoft.com/office/powerpoint/2010/main" xmlns="" val="395987341"/>
              </p:ext>
            </p:extLst>
          </p:nvPr>
        </p:nvGraphicFramePr>
        <p:xfrm>
          <a:off x="1343143" y="4786322"/>
          <a:ext cx="2232247" cy="1637678"/>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1" name="图表 10"/>
          <p:cNvGraphicFramePr>
            <a:graphicFrameLocks/>
          </p:cNvGraphicFramePr>
          <p:nvPr>
            <p:extLst>
              <p:ext uri="{D42A27DB-BD31-4B8C-83A1-F6EECF244321}">
                <p14:modId xmlns:p14="http://schemas.microsoft.com/office/powerpoint/2010/main" xmlns="" val="617450289"/>
              </p:ext>
            </p:extLst>
          </p:nvPr>
        </p:nvGraphicFramePr>
        <p:xfrm>
          <a:off x="5303583" y="4786322"/>
          <a:ext cx="2840317" cy="1637679"/>
        </p:xfrm>
        <a:graphic>
          <a:graphicData uri="http://schemas.openxmlformats.org/drawingml/2006/chart">
            <c:chart xmlns:c="http://schemas.openxmlformats.org/drawingml/2006/chart" xmlns:r="http://schemas.openxmlformats.org/officeDocument/2006/relationships" r:id="rId12"/>
          </a:graphicData>
        </a:graphic>
      </p:graphicFrame>
    </p:spTree>
    <p:extLst>
      <p:ext uri="{BB962C8B-B14F-4D97-AF65-F5344CB8AC3E}">
        <p14:creationId xmlns:p14="http://schemas.microsoft.com/office/powerpoint/2010/main" xmlns="" val="301627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7" presetClass="exit" presetSubtype="0" fill="hold" nodeType="clickEffect">
                                  <p:stCondLst>
                                    <p:cond delay="0"/>
                                  </p:stCondLst>
                                  <p:childTnLst>
                                    <p:animEffect transition="out" filter="fade">
                                      <p:cBhvr>
                                        <p:cTn id="13" dur="1000"/>
                                        <p:tgtEl>
                                          <p:spTgt spid="9"/>
                                        </p:tgtEl>
                                      </p:cBhvr>
                                    </p:animEffect>
                                    <p:anim calcmode="lin" valueType="num">
                                      <p:cBhvr>
                                        <p:cTn id="14" dur="1000"/>
                                        <p:tgtEl>
                                          <p:spTgt spid="9"/>
                                        </p:tgtEl>
                                        <p:attrNameLst>
                                          <p:attrName>ppt_x</p:attrName>
                                        </p:attrNameLst>
                                      </p:cBhvr>
                                      <p:tavLst>
                                        <p:tav tm="0">
                                          <p:val>
                                            <p:strVal val="ppt_x"/>
                                          </p:val>
                                        </p:tav>
                                        <p:tav tm="100000">
                                          <p:val>
                                            <p:strVal val="ppt_x"/>
                                          </p:val>
                                        </p:tav>
                                      </p:tavLst>
                                    </p:anim>
                                    <p:anim calcmode="lin" valueType="num">
                                      <p:cBhvr>
                                        <p:cTn id="15" dur="100" decel="100000"/>
                                        <p:tgtEl>
                                          <p:spTgt spid="9"/>
                                        </p:tgtEl>
                                        <p:attrNameLst>
                                          <p:attrName>ppt_y</p:attrName>
                                        </p:attrNameLst>
                                      </p:cBhvr>
                                      <p:tavLst>
                                        <p:tav tm="0">
                                          <p:val>
                                            <p:strVal val="ppt_y"/>
                                          </p:val>
                                        </p:tav>
                                        <p:tav tm="100000">
                                          <p:val>
                                            <p:strVal val="ppt_y-.03"/>
                                          </p:val>
                                        </p:tav>
                                      </p:tavLst>
                                    </p:anim>
                                    <p:anim calcmode="lin" valueType="num">
                                      <p:cBhvr>
                                        <p:cTn id="16" dur="900" accel="100000">
                                          <p:stCondLst>
                                            <p:cond delay="100"/>
                                          </p:stCondLst>
                                        </p:cTn>
                                        <p:tgtEl>
                                          <p:spTgt spid="9"/>
                                        </p:tgtEl>
                                        <p:attrNameLst>
                                          <p:attrName>ppt_y</p:attrName>
                                        </p:attrNameLst>
                                      </p:cBhvr>
                                      <p:tavLst>
                                        <p:tav tm="0">
                                          <p:val>
                                            <p:strVal val="ppt_y"/>
                                          </p:val>
                                        </p:tav>
                                        <p:tav tm="100000">
                                          <p:val>
                                            <p:strVal val="ppt_y+1"/>
                                          </p:val>
                                        </p:tav>
                                      </p:tavLst>
                                    </p:anim>
                                    <p:set>
                                      <p:cBhvr>
                                        <p:cTn id="17" dur="1" fill="hold">
                                          <p:stCondLst>
                                            <p:cond delay="999"/>
                                          </p:stCondLst>
                                        </p:cTn>
                                        <p:tgtEl>
                                          <p:spTgt spid="9"/>
                                        </p:tgtEl>
                                        <p:attrNameLst>
                                          <p:attrName>style.visibility</p:attrName>
                                        </p:attrNameLst>
                                      </p:cBhvr>
                                      <p:to>
                                        <p:strVal val="hidden"/>
                                      </p:to>
                                    </p:set>
                                  </p:childTnLst>
                                </p:cTn>
                              </p:par>
                              <p:par>
                                <p:cTn id="18" presetID="29"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1000" fill="hold"/>
                                        <p:tgtEl>
                                          <p:spTgt spid="6"/>
                                        </p:tgtEl>
                                        <p:attrNameLst>
                                          <p:attrName>ppt_x</p:attrName>
                                        </p:attrNameLst>
                                      </p:cBhvr>
                                      <p:tavLst>
                                        <p:tav tm="0">
                                          <p:val>
                                            <p:strVal val="#ppt_x-.2"/>
                                          </p:val>
                                        </p:tav>
                                        <p:tav tm="100000">
                                          <p:val>
                                            <p:strVal val="#ppt_x"/>
                                          </p:val>
                                        </p:tav>
                                      </p:tavLst>
                                    </p:anim>
                                    <p:anim calcmode="lin" valueType="num">
                                      <p:cBhvr>
                                        <p:cTn id="21"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22" dur="1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7"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anim calcmode="lin" valueType="num">
                                      <p:cBhvr>
                                        <p:cTn id="49" dur="1000" fill="hold"/>
                                        <p:tgtEl>
                                          <p:spTgt spid="8"/>
                                        </p:tgtEl>
                                        <p:attrNameLst>
                                          <p:attrName>ppt_x</p:attrName>
                                        </p:attrNameLst>
                                      </p:cBhvr>
                                      <p:tavLst>
                                        <p:tav tm="0">
                                          <p:val>
                                            <p:strVal val="#ppt_x"/>
                                          </p:val>
                                        </p:tav>
                                        <p:tav tm="100000">
                                          <p:val>
                                            <p:strVal val="#ppt_x"/>
                                          </p:val>
                                        </p:tav>
                                      </p:tavLst>
                                    </p:anim>
                                    <p:anim calcmode="lin" valueType="num">
                                      <p:cBhvr>
                                        <p:cTn id="5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7"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1000"/>
                                        <p:tgtEl>
                                          <p:spTgt spid="11"/>
                                        </p:tgtEl>
                                      </p:cBhvr>
                                    </p:animEffect>
                                    <p:anim calcmode="lin" valueType="num">
                                      <p:cBhvr>
                                        <p:cTn id="56" dur="1000" fill="hold"/>
                                        <p:tgtEl>
                                          <p:spTgt spid="11"/>
                                        </p:tgtEl>
                                        <p:attrNameLst>
                                          <p:attrName>ppt_x</p:attrName>
                                        </p:attrNameLst>
                                      </p:cBhvr>
                                      <p:tavLst>
                                        <p:tav tm="0">
                                          <p:val>
                                            <p:strVal val="#ppt_x"/>
                                          </p:val>
                                        </p:tav>
                                        <p:tav tm="100000">
                                          <p:val>
                                            <p:strVal val="#ppt_x"/>
                                          </p:val>
                                        </p:tav>
                                      </p:tavLst>
                                    </p:anim>
                                    <p:anim calcmode="lin" valueType="num">
                                      <p:cBhvr>
                                        <p:cTn id="5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Graphic spid="6" grpId="0">
        <p:bldAsOne/>
      </p:bldGraphic>
      <p:bldGraphic spid="7" grpId="0">
        <p:bldAsOne/>
      </p:bldGraphic>
      <p:bldGraphic spid="8" grpId="0">
        <p:bldAsOne/>
      </p:bldGraphic>
      <p:bldGraphic spid="10" grpId="0">
        <p:bldAsOne/>
      </p:bldGraphic>
      <p:bldGraphic spid="11"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effectLst>
                  <a:outerShdw blurRad="38100" dist="38100" dir="2700000" algn="tl">
                    <a:srgbClr val="000000">
                      <a:alpha val="43137"/>
                    </a:srgbClr>
                  </a:outerShdw>
                </a:effectLst>
              </a:rPr>
              <a:t>并行加速比</a:t>
            </a:r>
            <a:r>
              <a:rPr lang="en-US" altLang="zh-CN" dirty="0" smtClean="0">
                <a:effectLst>
                  <a:outerShdw blurRad="38100" dist="38100" dir="2700000" algn="tl">
                    <a:srgbClr val="000000">
                      <a:alpha val="43137"/>
                    </a:srgbClr>
                  </a:outerShdw>
                </a:effectLst>
              </a:rPr>
              <a:t/>
            </a:r>
            <a:br>
              <a:rPr lang="en-US" altLang="zh-CN" dirty="0" smtClean="0">
                <a:effectLst>
                  <a:outerShdw blurRad="38100" dist="38100" dir="2700000" algn="tl">
                    <a:srgbClr val="000000">
                      <a:alpha val="43137"/>
                    </a:srgbClr>
                  </a:outerShdw>
                </a:effectLst>
              </a:rPr>
            </a:br>
            <a:r>
              <a:rPr lang="en-US" altLang="zh-CN" sz="2700" dirty="0" smtClean="0">
                <a:effectLst>
                  <a:outerShdw blurRad="38100" dist="38100" dir="2700000" algn="tl">
                    <a:srgbClr val="000000">
                      <a:alpha val="43137"/>
                    </a:srgbClr>
                  </a:outerShdw>
                </a:effectLst>
              </a:rPr>
              <a:t>-CPU</a:t>
            </a:r>
            <a:r>
              <a:rPr lang="zh-CN" altLang="en-US" sz="2700" dirty="0" smtClean="0">
                <a:effectLst>
                  <a:outerShdw blurRad="38100" dist="38100" dir="2700000" algn="tl">
                    <a:srgbClr val="000000">
                      <a:alpha val="43137"/>
                    </a:srgbClr>
                  </a:outerShdw>
                </a:effectLst>
              </a:rPr>
              <a:t>传统并行</a:t>
            </a:r>
            <a:endParaRPr lang="zh-CN" altLang="en-US" dirty="0">
              <a:effectLst>
                <a:outerShdw blurRad="38100" dist="38100" dir="2700000" algn="tl">
                  <a:srgbClr val="000000">
                    <a:alpha val="43137"/>
                  </a:srgbClr>
                </a:outerShdw>
              </a:effectLst>
            </a:endParaRPr>
          </a:p>
        </p:txBody>
      </p:sp>
      <p:graphicFrame>
        <p:nvGraphicFramePr>
          <p:cNvPr id="4" name="图表 3"/>
          <p:cNvGraphicFramePr>
            <a:graphicFrameLocks/>
          </p:cNvGraphicFramePr>
          <p:nvPr>
            <p:extLst>
              <p:ext uri="{D42A27DB-BD31-4B8C-83A1-F6EECF244321}">
                <p14:modId xmlns:p14="http://schemas.microsoft.com/office/powerpoint/2010/main" xmlns="" val="2201391990"/>
              </p:ext>
            </p:extLst>
          </p:nvPr>
        </p:nvGraphicFramePr>
        <p:xfrm>
          <a:off x="467544" y="3140968"/>
          <a:ext cx="3960440" cy="316835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图表 4"/>
          <p:cNvGraphicFramePr>
            <a:graphicFrameLocks/>
          </p:cNvGraphicFramePr>
          <p:nvPr>
            <p:extLst>
              <p:ext uri="{D42A27DB-BD31-4B8C-83A1-F6EECF244321}">
                <p14:modId xmlns:p14="http://schemas.microsoft.com/office/powerpoint/2010/main" xmlns="" val="4101946106"/>
              </p:ext>
            </p:extLst>
          </p:nvPr>
        </p:nvGraphicFramePr>
        <p:xfrm>
          <a:off x="4572000" y="1916832"/>
          <a:ext cx="4104456" cy="2520280"/>
        </p:xfrm>
        <a:graphic>
          <a:graphicData uri="http://schemas.openxmlformats.org/drawingml/2006/chart">
            <c:chart xmlns:c="http://schemas.openxmlformats.org/drawingml/2006/chart" xmlns:r="http://schemas.openxmlformats.org/officeDocument/2006/relationships" r:id="rId3"/>
          </a:graphicData>
        </a:graphic>
      </p:graphicFrame>
      <p:sp>
        <p:nvSpPr>
          <p:cNvPr id="8" name="圆角矩形标注 7"/>
          <p:cNvSpPr/>
          <p:nvPr/>
        </p:nvSpPr>
        <p:spPr>
          <a:xfrm>
            <a:off x="6300192" y="4780699"/>
            <a:ext cx="936104" cy="592518"/>
          </a:xfrm>
          <a:prstGeom prst="wedgeRoundRectCallout">
            <a:avLst>
              <a:gd name="adj1" fmla="val -11530"/>
              <a:gd name="adj2" fmla="val -105190"/>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b="1" spc="50" dirty="0" smtClean="0">
                <a:ln w="11430"/>
                <a:solidFill>
                  <a:srgbClr val="7030A0"/>
                </a:solidFill>
                <a:effectLst>
                  <a:outerShdw blurRad="76200" dist="50800" dir="5400000" algn="tl" rotWithShape="0">
                    <a:srgbClr val="000000">
                      <a:alpha val="65000"/>
                    </a:srgbClr>
                  </a:outerShdw>
                </a:effectLst>
              </a:rPr>
              <a:t>最优</a:t>
            </a:r>
            <a:endParaRPr lang="zh-CN" altLang="en-US" b="1" spc="50" dirty="0">
              <a:ln w="11430"/>
              <a:solidFill>
                <a:srgbClr val="7030A0"/>
              </a:soli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xmlns="" val="138430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5" grpId="0">
        <p:bldAsOne/>
      </p:bldGraphic>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内容占位符 12"/>
          <p:cNvGraphicFramePr>
            <a:graphicFrameLocks noGrp="1"/>
          </p:cNvGraphicFramePr>
          <p:nvPr>
            <p:ph idx="1"/>
            <p:extLst>
              <p:ext uri="{D42A27DB-BD31-4B8C-83A1-F6EECF244321}">
                <p14:modId xmlns:p14="http://schemas.microsoft.com/office/powerpoint/2010/main" xmlns="" val="1395186739"/>
              </p:ext>
            </p:extLst>
          </p:nvPr>
        </p:nvGraphicFramePr>
        <p:xfrm>
          <a:off x="5868144" y="2420888"/>
          <a:ext cx="2592288" cy="2088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标题 1"/>
          <p:cNvSpPr>
            <a:spLocks noGrp="1"/>
          </p:cNvSpPr>
          <p:nvPr>
            <p:ph type="title"/>
          </p:nvPr>
        </p:nvSpPr>
        <p:spPr/>
        <p:txBody>
          <a:bodyPr>
            <a:normAutofit fontScale="90000"/>
          </a:bodyPr>
          <a:lstStyle/>
          <a:p>
            <a:r>
              <a:rPr lang="zh-CN" altLang="zh-CN" dirty="0" smtClean="0">
                <a:effectLst>
                  <a:outerShdw blurRad="38100" dist="38100" dir="2700000" algn="tl">
                    <a:srgbClr val="000000">
                      <a:alpha val="43137"/>
                    </a:srgbClr>
                  </a:outerShdw>
                </a:effectLst>
              </a:rPr>
              <a:t>时间分布</a:t>
            </a:r>
            <a:r>
              <a:rPr lang="zh-CN" altLang="en-US" dirty="0" smtClean="0">
                <a:effectLst>
                  <a:outerShdw blurRad="38100" dist="38100" dir="2700000" algn="tl">
                    <a:srgbClr val="000000">
                      <a:alpha val="43137"/>
                    </a:srgbClr>
                  </a:outerShdw>
                </a:effectLst>
              </a:rPr>
              <a:t>与加速比</a:t>
            </a:r>
            <a:r>
              <a:rPr lang="en-US" altLang="zh-CN" dirty="0" smtClean="0">
                <a:effectLst>
                  <a:outerShdw blurRad="38100" dist="38100" dir="2700000" algn="tl">
                    <a:srgbClr val="000000">
                      <a:alpha val="43137"/>
                    </a:srgbClr>
                  </a:outerShdw>
                </a:effectLst>
              </a:rPr>
              <a:t/>
            </a:r>
            <a:br>
              <a:rPr lang="en-US" altLang="zh-CN" dirty="0" smtClean="0">
                <a:effectLst>
                  <a:outerShdw blurRad="38100" dist="38100" dir="2700000" algn="tl">
                    <a:srgbClr val="000000">
                      <a:alpha val="43137"/>
                    </a:srgbClr>
                  </a:outerShdw>
                </a:effectLst>
              </a:rPr>
            </a:br>
            <a:r>
              <a:rPr lang="en-US" altLang="zh-CN" sz="2700" dirty="0" smtClean="0">
                <a:effectLst>
                  <a:outerShdw blurRad="38100" dist="38100" dir="2700000" algn="tl">
                    <a:srgbClr val="000000">
                      <a:alpha val="43137"/>
                    </a:srgbClr>
                  </a:outerShdw>
                </a:effectLst>
              </a:rPr>
              <a:t>-CPU</a:t>
            </a:r>
            <a:r>
              <a:rPr lang="zh-CN" altLang="en-US" sz="2700" dirty="0" smtClean="0">
                <a:effectLst>
                  <a:outerShdw blurRad="38100" dist="38100" dir="2700000" algn="tl">
                    <a:srgbClr val="000000">
                      <a:alpha val="43137"/>
                    </a:srgbClr>
                  </a:outerShdw>
                </a:effectLst>
              </a:rPr>
              <a:t> </a:t>
            </a:r>
            <a:r>
              <a:rPr lang="en-US" altLang="zh-CN" sz="2700" dirty="0" err="1" smtClean="0">
                <a:effectLst>
                  <a:outerShdw blurRad="38100" dist="38100" dir="2700000" algn="tl">
                    <a:srgbClr val="000000">
                      <a:alpha val="43137"/>
                    </a:srgbClr>
                  </a:outerShdw>
                </a:effectLst>
              </a:rPr>
              <a:t>OpenCL</a:t>
            </a:r>
            <a:r>
              <a:rPr lang="zh-CN" altLang="en-US" sz="2700" dirty="0" smtClean="0">
                <a:effectLst>
                  <a:outerShdw blurRad="38100" dist="38100" dir="2700000" algn="tl">
                    <a:srgbClr val="000000">
                      <a:alpha val="43137"/>
                    </a:srgbClr>
                  </a:outerShdw>
                </a:effectLst>
              </a:rPr>
              <a:t>并行</a:t>
            </a:r>
            <a:endParaRPr lang="zh-CN" altLang="en-US" sz="2700" dirty="0">
              <a:effectLst>
                <a:outerShdw blurRad="38100" dist="38100" dir="2700000" algn="tl">
                  <a:srgbClr val="000000">
                    <a:alpha val="43137"/>
                  </a:srgbClr>
                </a:outerShdw>
              </a:effectLst>
            </a:endParaRPr>
          </a:p>
        </p:txBody>
      </p:sp>
      <p:graphicFrame>
        <p:nvGraphicFramePr>
          <p:cNvPr id="7" name="图表 6"/>
          <p:cNvGraphicFramePr>
            <a:graphicFrameLocks/>
          </p:cNvGraphicFramePr>
          <p:nvPr>
            <p:extLst>
              <p:ext uri="{D42A27DB-BD31-4B8C-83A1-F6EECF244321}">
                <p14:modId xmlns:p14="http://schemas.microsoft.com/office/powerpoint/2010/main" xmlns="" val="4209204169"/>
              </p:ext>
            </p:extLst>
          </p:nvPr>
        </p:nvGraphicFramePr>
        <p:xfrm>
          <a:off x="467544" y="1916832"/>
          <a:ext cx="3024336" cy="187220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图表 7"/>
          <p:cNvGraphicFramePr>
            <a:graphicFrameLocks/>
          </p:cNvGraphicFramePr>
          <p:nvPr>
            <p:extLst>
              <p:ext uri="{D42A27DB-BD31-4B8C-83A1-F6EECF244321}">
                <p14:modId xmlns:p14="http://schemas.microsoft.com/office/powerpoint/2010/main" xmlns="" val="706324652"/>
              </p:ext>
            </p:extLst>
          </p:nvPr>
        </p:nvGraphicFramePr>
        <p:xfrm>
          <a:off x="2339752" y="1988840"/>
          <a:ext cx="3384376" cy="18002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图表 10"/>
          <p:cNvGraphicFramePr>
            <a:graphicFrameLocks/>
          </p:cNvGraphicFramePr>
          <p:nvPr>
            <p:extLst>
              <p:ext uri="{D42A27DB-BD31-4B8C-83A1-F6EECF244321}">
                <p14:modId xmlns:p14="http://schemas.microsoft.com/office/powerpoint/2010/main" xmlns="" val="3132538051"/>
              </p:ext>
            </p:extLst>
          </p:nvPr>
        </p:nvGraphicFramePr>
        <p:xfrm>
          <a:off x="1835696" y="4437112"/>
          <a:ext cx="4867276" cy="1781175"/>
        </p:xfrm>
        <a:graphic>
          <a:graphicData uri="http://schemas.openxmlformats.org/drawingml/2006/chart">
            <c:chart xmlns:c="http://schemas.openxmlformats.org/drawingml/2006/chart" xmlns:r="http://schemas.openxmlformats.org/officeDocument/2006/relationships" r:id="rId8"/>
          </a:graphicData>
        </a:graphic>
      </p:graphicFrame>
      <p:sp>
        <p:nvSpPr>
          <p:cNvPr id="12" name="圆角矩形标注 11"/>
          <p:cNvSpPr/>
          <p:nvPr/>
        </p:nvSpPr>
        <p:spPr>
          <a:xfrm>
            <a:off x="6012160" y="6021288"/>
            <a:ext cx="936104" cy="592518"/>
          </a:xfrm>
          <a:prstGeom prst="wedgeRoundRectCallout">
            <a:avLst>
              <a:gd name="adj1" fmla="val -73788"/>
              <a:gd name="adj2" fmla="val -39051"/>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b="1" spc="50" dirty="0" smtClean="0">
                <a:ln w="11430"/>
                <a:solidFill>
                  <a:srgbClr val="7030A0"/>
                </a:solidFill>
                <a:effectLst>
                  <a:outerShdw blurRad="76200" dist="50800" dir="5400000" algn="tl" rotWithShape="0">
                    <a:srgbClr val="000000">
                      <a:alpha val="65000"/>
                    </a:srgbClr>
                  </a:outerShdw>
                </a:effectLst>
              </a:rPr>
              <a:t>最优</a:t>
            </a:r>
            <a:endParaRPr lang="zh-CN" altLang="en-US" b="1" spc="50" dirty="0">
              <a:ln w="11430"/>
              <a:solidFill>
                <a:srgbClr val="7030A0"/>
              </a:solidFill>
              <a:effectLst>
                <a:outerShdw blurRad="76200" dist="50800" dir="5400000" algn="tl" rotWithShape="0">
                  <a:srgbClr val="000000">
                    <a:alpha val="65000"/>
                  </a:srgbClr>
                </a:outerShdw>
              </a:effectLst>
            </a:endParaRPr>
          </a:p>
        </p:txBody>
      </p:sp>
      <p:cxnSp>
        <p:nvCxnSpPr>
          <p:cNvPr id="15" name="直接箭头连接符 14"/>
          <p:cNvCxnSpPr/>
          <p:nvPr/>
        </p:nvCxnSpPr>
        <p:spPr>
          <a:xfrm flipV="1">
            <a:off x="6869391" y="3508127"/>
            <a:ext cx="0" cy="712961"/>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6" name="直接箭头连接符 15"/>
          <p:cNvCxnSpPr/>
          <p:nvPr/>
        </p:nvCxnSpPr>
        <p:spPr>
          <a:xfrm flipH="1" flipV="1">
            <a:off x="7596336" y="3140968"/>
            <a:ext cx="7637" cy="109022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9" name="直接连接符 18"/>
          <p:cNvCxnSpPr/>
          <p:nvPr/>
        </p:nvCxnSpPr>
        <p:spPr>
          <a:xfrm>
            <a:off x="6418685" y="4221088"/>
            <a:ext cx="1728192" cy="10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6877433" y="2996952"/>
            <a:ext cx="0" cy="28803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4" name="直接连接符 23"/>
          <p:cNvCxnSpPr/>
          <p:nvPr/>
        </p:nvCxnSpPr>
        <p:spPr>
          <a:xfrm flipH="1">
            <a:off x="6588224" y="2996952"/>
            <a:ext cx="864096"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01369" y="2996952"/>
            <a:ext cx="718903" cy="369332"/>
          </a:xfrm>
          <a:prstGeom prst="rect">
            <a:avLst/>
          </a:prstGeom>
          <a:noFill/>
        </p:spPr>
        <p:txBody>
          <a:bodyPr wrap="square" rtlCol="0">
            <a:spAutoFit/>
          </a:bodyPr>
          <a:lstStyle/>
          <a:p>
            <a:r>
              <a:rPr lang="en-US" altLang="zh-CN" dirty="0" smtClean="0"/>
              <a:t>52%</a:t>
            </a:r>
            <a:endParaRPr lang="zh-CN" altLang="en-US" dirty="0"/>
          </a:p>
        </p:txBody>
      </p:sp>
      <p:sp>
        <p:nvSpPr>
          <p:cNvPr id="27" name="TextBox 26"/>
          <p:cNvSpPr txBox="1"/>
          <p:nvPr/>
        </p:nvSpPr>
        <p:spPr>
          <a:xfrm>
            <a:off x="6867117" y="3735616"/>
            <a:ext cx="661213" cy="369332"/>
          </a:xfrm>
          <a:prstGeom prst="rect">
            <a:avLst/>
          </a:prstGeom>
          <a:noFill/>
        </p:spPr>
        <p:txBody>
          <a:bodyPr wrap="square" rtlCol="0">
            <a:spAutoFit/>
          </a:bodyPr>
          <a:lstStyle/>
          <a:p>
            <a:r>
              <a:rPr lang="en-US" altLang="zh-CN" dirty="0" smtClean="0"/>
              <a:t>155%</a:t>
            </a:r>
            <a:endParaRPr lang="zh-CN" altLang="en-US" dirty="0"/>
          </a:p>
        </p:txBody>
      </p:sp>
      <p:sp>
        <p:nvSpPr>
          <p:cNvPr id="28" name="TextBox 27"/>
          <p:cNvSpPr txBox="1"/>
          <p:nvPr/>
        </p:nvSpPr>
        <p:spPr>
          <a:xfrm>
            <a:off x="7603973" y="3366284"/>
            <a:ext cx="784451" cy="369332"/>
          </a:xfrm>
          <a:prstGeom prst="rect">
            <a:avLst/>
          </a:prstGeom>
          <a:noFill/>
        </p:spPr>
        <p:txBody>
          <a:bodyPr wrap="square" rtlCol="0">
            <a:spAutoFit/>
          </a:bodyPr>
          <a:lstStyle/>
          <a:p>
            <a:r>
              <a:rPr lang="en-US" altLang="zh-CN" dirty="0" smtClean="0"/>
              <a:t>288%</a:t>
            </a:r>
            <a:endParaRPr lang="zh-CN" altLang="en-US" dirty="0"/>
          </a:p>
        </p:txBody>
      </p:sp>
    </p:spTree>
    <p:extLst>
      <p:ext uri="{BB962C8B-B14F-4D97-AF65-F5344CB8AC3E}">
        <p14:creationId xmlns:p14="http://schemas.microsoft.com/office/powerpoint/2010/main" xmlns="" val="204859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par>
                                <p:cTn id="38" presetID="47"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par>
                                <p:cTn id="48" presetID="47"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1000"/>
                                        <p:tgtEl>
                                          <p:spTgt spid="19"/>
                                        </p:tgtEl>
                                      </p:cBhvr>
                                    </p:animEffect>
                                    <p:anim calcmode="lin" valueType="num">
                                      <p:cBhvr>
                                        <p:cTn id="51" dur="1000" fill="hold"/>
                                        <p:tgtEl>
                                          <p:spTgt spid="19"/>
                                        </p:tgtEl>
                                        <p:attrNameLst>
                                          <p:attrName>ppt_x</p:attrName>
                                        </p:attrNameLst>
                                      </p:cBhvr>
                                      <p:tavLst>
                                        <p:tav tm="0">
                                          <p:val>
                                            <p:strVal val="#ppt_x"/>
                                          </p:val>
                                        </p:tav>
                                        <p:tav tm="100000">
                                          <p:val>
                                            <p:strVal val="#ppt_x"/>
                                          </p:val>
                                        </p:tav>
                                      </p:tavLst>
                                    </p:anim>
                                    <p:anim calcmode="lin" valueType="num">
                                      <p:cBhvr>
                                        <p:cTn id="52" dur="1000" fill="hold"/>
                                        <p:tgtEl>
                                          <p:spTgt spid="19"/>
                                        </p:tgtEl>
                                        <p:attrNameLst>
                                          <p:attrName>ppt_y</p:attrName>
                                        </p:attrNameLst>
                                      </p:cBhvr>
                                      <p:tavLst>
                                        <p:tav tm="0">
                                          <p:val>
                                            <p:strVal val="#ppt_y-.1"/>
                                          </p:val>
                                        </p:tav>
                                        <p:tav tm="100000">
                                          <p:val>
                                            <p:strVal val="#ppt_y"/>
                                          </p:val>
                                        </p:tav>
                                      </p:tavLst>
                                    </p:anim>
                                  </p:childTnLst>
                                </p:cTn>
                              </p:par>
                              <p:par>
                                <p:cTn id="53" presetID="47"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1000"/>
                                        <p:tgtEl>
                                          <p:spTgt spid="21"/>
                                        </p:tgtEl>
                                      </p:cBhvr>
                                    </p:animEffect>
                                    <p:anim calcmode="lin" valueType="num">
                                      <p:cBhvr>
                                        <p:cTn id="56" dur="1000" fill="hold"/>
                                        <p:tgtEl>
                                          <p:spTgt spid="21"/>
                                        </p:tgtEl>
                                        <p:attrNameLst>
                                          <p:attrName>ppt_x</p:attrName>
                                        </p:attrNameLst>
                                      </p:cBhvr>
                                      <p:tavLst>
                                        <p:tav tm="0">
                                          <p:val>
                                            <p:strVal val="#ppt_x"/>
                                          </p:val>
                                        </p:tav>
                                        <p:tav tm="100000">
                                          <p:val>
                                            <p:strVal val="#ppt_x"/>
                                          </p:val>
                                        </p:tav>
                                      </p:tavLst>
                                    </p:anim>
                                    <p:anim calcmode="lin" valueType="num">
                                      <p:cBhvr>
                                        <p:cTn id="57" dur="1000" fill="hold"/>
                                        <p:tgtEl>
                                          <p:spTgt spid="21"/>
                                        </p:tgtEl>
                                        <p:attrNameLst>
                                          <p:attrName>ppt_y</p:attrName>
                                        </p:attrNameLst>
                                      </p:cBhvr>
                                      <p:tavLst>
                                        <p:tav tm="0">
                                          <p:val>
                                            <p:strVal val="#ppt_y-.1"/>
                                          </p:val>
                                        </p:tav>
                                        <p:tav tm="100000">
                                          <p:val>
                                            <p:strVal val="#ppt_y"/>
                                          </p:val>
                                        </p:tav>
                                      </p:tavLst>
                                    </p:anim>
                                  </p:childTnLst>
                                </p:cTn>
                              </p:par>
                              <p:par>
                                <p:cTn id="58" presetID="47" presetClass="entr" presetSubtype="0"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1000"/>
                                        <p:tgtEl>
                                          <p:spTgt spid="24"/>
                                        </p:tgtEl>
                                      </p:cBhvr>
                                    </p:animEffect>
                                    <p:anim calcmode="lin" valueType="num">
                                      <p:cBhvr>
                                        <p:cTn id="61" dur="1000" fill="hold"/>
                                        <p:tgtEl>
                                          <p:spTgt spid="24"/>
                                        </p:tgtEl>
                                        <p:attrNameLst>
                                          <p:attrName>ppt_x</p:attrName>
                                        </p:attrNameLst>
                                      </p:cBhvr>
                                      <p:tavLst>
                                        <p:tav tm="0">
                                          <p:val>
                                            <p:strVal val="#ppt_x"/>
                                          </p:val>
                                        </p:tav>
                                        <p:tav tm="100000">
                                          <p:val>
                                            <p:strVal val="#ppt_x"/>
                                          </p:val>
                                        </p:tav>
                                      </p:tavLst>
                                    </p:anim>
                                    <p:anim calcmode="lin" valueType="num">
                                      <p:cBhvr>
                                        <p:cTn id="62" dur="1000" fill="hold"/>
                                        <p:tgtEl>
                                          <p:spTgt spid="24"/>
                                        </p:tgtEl>
                                        <p:attrNameLst>
                                          <p:attrName>ppt_y</p:attrName>
                                        </p:attrNameLst>
                                      </p:cBhvr>
                                      <p:tavLst>
                                        <p:tav tm="0">
                                          <p:val>
                                            <p:strVal val="#ppt_y-.1"/>
                                          </p:val>
                                        </p:tav>
                                        <p:tav tm="100000">
                                          <p:val>
                                            <p:strVal val="#ppt_y"/>
                                          </p:val>
                                        </p:tav>
                                      </p:tavLst>
                                    </p:anim>
                                  </p:childTnLst>
                                </p:cTn>
                              </p:par>
                              <p:par>
                                <p:cTn id="63" presetID="47" presetClass="entr" presetSubtype="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1000"/>
                                        <p:tgtEl>
                                          <p:spTgt spid="26"/>
                                        </p:tgtEl>
                                      </p:cBhvr>
                                    </p:animEffect>
                                    <p:anim calcmode="lin" valueType="num">
                                      <p:cBhvr>
                                        <p:cTn id="66" dur="1000" fill="hold"/>
                                        <p:tgtEl>
                                          <p:spTgt spid="26"/>
                                        </p:tgtEl>
                                        <p:attrNameLst>
                                          <p:attrName>ppt_x</p:attrName>
                                        </p:attrNameLst>
                                      </p:cBhvr>
                                      <p:tavLst>
                                        <p:tav tm="0">
                                          <p:val>
                                            <p:strVal val="#ppt_x"/>
                                          </p:val>
                                        </p:tav>
                                        <p:tav tm="100000">
                                          <p:val>
                                            <p:strVal val="#ppt_x"/>
                                          </p:val>
                                        </p:tav>
                                      </p:tavLst>
                                    </p:anim>
                                    <p:anim calcmode="lin" valueType="num">
                                      <p:cBhvr>
                                        <p:cTn id="67" dur="1000" fill="hold"/>
                                        <p:tgtEl>
                                          <p:spTgt spid="26"/>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1000"/>
                                        <p:tgtEl>
                                          <p:spTgt spid="27"/>
                                        </p:tgtEl>
                                      </p:cBhvr>
                                    </p:animEffect>
                                    <p:anim calcmode="lin" valueType="num">
                                      <p:cBhvr>
                                        <p:cTn id="71" dur="1000" fill="hold"/>
                                        <p:tgtEl>
                                          <p:spTgt spid="27"/>
                                        </p:tgtEl>
                                        <p:attrNameLst>
                                          <p:attrName>ppt_x</p:attrName>
                                        </p:attrNameLst>
                                      </p:cBhvr>
                                      <p:tavLst>
                                        <p:tav tm="0">
                                          <p:val>
                                            <p:strVal val="#ppt_x"/>
                                          </p:val>
                                        </p:tav>
                                        <p:tav tm="100000">
                                          <p:val>
                                            <p:strVal val="#ppt_x"/>
                                          </p:val>
                                        </p:tav>
                                      </p:tavLst>
                                    </p:anim>
                                    <p:anim calcmode="lin" valueType="num">
                                      <p:cBhvr>
                                        <p:cTn id="72" dur="1000" fill="hold"/>
                                        <p:tgtEl>
                                          <p:spTgt spid="27"/>
                                        </p:tgtEl>
                                        <p:attrNameLst>
                                          <p:attrName>ppt_y</p:attrName>
                                        </p:attrNameLst>
                                      </p:cBhvr>
                                      <p:tavLst>
                                        <p:tav tm="0">
                                          <p:val>
                                            <p:strVal val="#ppt_y-.1"/>
                                          </p:val>
                                        </p:tav>
                                        <p:tav tm="100000">
                                          <p:val>
                                            <p:strVal val="#ppt_y"/>
                                          </p:val>
                                        </p:tav>
                                      </p:tavLst>
                                    </p:anim>
                                  </p:childTnLst>
                                </p:cTn>
                              </p:par>
                              <p:par>
                                <p:cTn id="73" presetID="47"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1000"/>
                                        <p:tgtEl>
                                          <p:spTgt spid="28"/>
                                        </p:tgtEl>
                                      </p:cBhvr>
                                    </p:animEffect>
                                    <p:anim calcmode="lin" valueType="num">
                                      <p:cBhvr>
                                        <p:cTn id="76" dur="1000" fill="hold"/>
                                        <p:tgtEl>
                                          <p:spTgt spid="28"/>
                                        </p:tgtEl>
                                        <p:attrNameLst>
                                          <p:attrName>ppt_x</p:attrName>
                                        </p:attrNameLst>
                                      </p:cBhvr>
                                      <p:tavLst>
                                        <p:tav tm="0">
                                          <p:val>
                                            <p:strVal val="#ppt_x"/>
                                          </p:val>
                                        </p:tav>
                                        <p:tav tm="100000">
                                          <p:val>
                                            <p:strVal val="#ppt_x"/>
                                          </p:val>
                                        </p:tav>
                                      </p:tavLst>
                                    </p:anim>
                                    <p:anim calcmode="lin" valueType="num">
                                      <p:cBhvr>
                                        <p:cTn id="7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Graphic spid="7" grpId="0">
        <p:bldAsOne/>
      </p:bldGraphic>
      <p:bldGraphic spid="8" grpId="0">
        <p:bldAsOne/>
      </p:bldGraphic>
      <p:bldGraphic spid="11" grpId="0">
        <p:bldAsOne/>
      </p:bldGraphic>
      <p:bldP spid="12" grpId="0" animBg="1"/>
      <p:bldP spid="26" grpId="0"/>
      <p:bldP spid="27" grpId="0"/>
      <p:bldP spid="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smtClean="0"/>
              <a:t>OpenCL</a:t>
            </a:r>
            <a:r>
              <a:rPr lang="zh-CN" altLang="en-US" dirty="0" smtClean="0"/>
              <a:t> </a:t>
            </a:r>
            <a:r>
              <a:rPr lang="en-US" altLang="zh-CN" dirty="0" err="1" smtClean="0"/>
              <a:t>vs</a:t>
            </a:r>
            <a:r>
              <a:rPr lang="en-US" altLang="zh-CN" dirty="0" smtClean="0"/>
              <a:t> </a:t>
            </a:r>
            <a:r>
              <a:rPr lang="en-US" dirty="0" smtClean="0"/>
              <a:t>SSE</a:t>
            </a:r>
            <a:endParaRPr lang="zh-CN" altLang="en-US" dirty="0"/>
          </a:p>
        </p:txBody>
      </p:sp>
      <p:graphicFrame>
        <p:nvGraphicFramePr>
          <p:cNvPr id="4" name="表格 3"/>
          <p:cNvGraphicFramePr>
            <a:graphicFrameLocks noGrp="1"/>
          </p:cNvGraphicFramePr>
          <p:nvPr/>
        </p:nvGraphicFramePr>
        <p:xfrm>
          <a:off x="357158" y="3071810"/>
          <a:ext cx="3857652" cy="2714645"/>
        </p:xfrm>
        <a:graphic>
          <a:graphicData uri="http://schemas.openxmlformats.org/drawingml/2006/table">
            <a:tbl>
              <a:tblPr/>
              <a:tblGrid>
                <a:gridCol w="1029894"/>
                <a:gridCol w="530205"/>
                <a:gridCol w="727283"/>
                <a:gridCol w="727283"/>
                <a:gridCol w="842987"/>
              </a:tblGrid>
              <a:tr h="740357">
                <a:tc>
                  <a:txBody>
                    <a:bodyPr/>
                    <a:lstStyle/>
                    <a:p>
                      <a:pPr indent="127000" algn="just">
                        <a:lnSpc>
                          <a:spcPts val="1200"/>
                        </a:lnSpc>
                        <a:spcAft>
                          <a:spcPts val="0"/>
                        </a:spcAft>
                      </a:pPr>
                      <a:r>
                        <a:rPr lang="en-US" sz="2000" kern="100" dirty="0">
                          <a:latin typeface="Times New Roman"/>
                          <a:ea typeface="宋体"/>
                          <a:cs typeface="Times New Roman"/>
                        </a:rPr>
                        <a:t>  </a:t>
                      </a:r>
                      <a:endParaRPr lang="en-US" sz="2000" kern="100" dirty="0" smtClean="0">
                        <a:latin typeface="Times New Roman"/>
                        <a:ea typeface="宋体"/>
                        <a:cs typeface="Times New Roman"/>
                      </a:endParaRPr>
                    </a:p>
                    <a:p>
                      <a:pPr indent="127000" algn="just">
                        <a:lnSpc>
                          <a:spcPts val="1200"/>
                        </a:lnSpc>
                        <a:spcAft>
                          <a:spcPts val="0"/>
                        </a:spcAft>
                      </a:pPr>
                      <a:r>
                        <a:rPr lang="zh-CN" sz="2000" kern="100" dirty="0" smtClean="0">
                          <a:latin typeface="Times New Roman"/>
                          <a:ea typeface="宋体"/>
                          <a:cs typeface="Times New Roman"/>
                        </a:rPr>
                        <a:t>顶点</a:t>
                      </a:r>
                      <a:endParaRPr lang="zh-CN" sz="2000" kern="100" dirty="0">
                        <a:latin typeface="Times New Roman"/>
                        <a:ea typeface="宋体"/>
                        <a:cs typeface="宋体"/>
                      </a:endParaRPr>
                    </a:p>
                    <a:p>
                      <a:pPr indent="127000" algn="just">
                        <a:lnSpc>
                          <a:spcPts val="1200"/>
                        </a:lnSpc>
                        <a:spcAft>
                          <a:spcPts val="0"/>
                        </a:spcAft>
                      </a:pPr>
                      <a:endParaRPr lang="en-US" altLang="zh-CN" sz="2000" kern="100" dirty="0" smtClean="0">
                        <a:latin typeface="Times New Roman"/>
                        <a:ea typeface="宋体"/>
                        <a:cs typeface="Times New Roman"/>
                      </a:endParaRPr>
                    </a:p>
                    <a:p>
                      <a:pPr indent="127000" algn="just">
                        <a:lnSpc>
                          <a:spcPts val="1200"/>
                        </a:lnSpc>
                        <a:spcAft>
                          <a:spcPts val="0"/>
                        </a:spcAft>
                      </a:pPr>
                      <a:r>
                        <a:rPr lang="zh-CN" sz="2000" kern="100" dirty="0" smtClean="0">
                          <a:latin typeface="Times New Roman"/>
                          <a:ea typeface="宋体"/>
                          <a:cs typeface="Times New Roman"/>
                        </a:rPr>
                        <a:t>骨骼</a:t>
                      </a:r>
                      <a:endParaRPr lang="zh-CN" sz="2000" kern="10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25k</a:t>
                      </a:r>
                      <a:endParaRPr lang="zh-CN" sz="2000" kern="10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100k</a:t>
                      </a:r>
                      <a:endParaRPr lang="zh-CN" sz="2000" kern="10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400k</a:t>
                      </a:r>
                      <a:endParaRPr lang="zh-CN" sz="2000" kern="10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1600k</a:t>
                      </a:r>
                      <a:endParaRPr lang="zh-CN" sz="2000" kern="10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3572">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1</a:t>
                      </a:r>
                      <a:endParaRPr lang="zh-CN" sz="2000" kern="100" dirty="0">
                        <a:latin typeface="Times New Roman"/>
                        <a:ea typeface="宋体"/>
                        <a:cs typeface="宋体"/>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ts val="1200"/>
                        </a:lnSpc>
                        <a:spcAft>
                          <a:spcPts val="0"/>
                        </a:spcAft>
                      </a:pPr>
                      <a:r>
                        <a:rPr lang="en-US" sz="2000" kern="100">
                          <a:latin typeface="Calibri"/>
                          <a:ea typeface="宋体"/>
                          <a:cs typeface="宋体"/>
                        </a:rPr>
                        <a:t>1.9 </a:t>
                      </a:r>
                      <a:endParaRPr lang="zh-CN" sz="2000" kern="100">
                        <a:latin typeface="Times New Roman"/>
                        <a:ea typeface="宋体"/>
                        <a:cs typeface="宋体"/>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ts val="1200"/>
                        </a:lnSpc>
                        <a:spcAft>
                          <a:spcPts val="0"/>
                        </a:spcAft>
                      </a:pPr>
                      <a:r>
                        <a:rPr lang="en-US" sz="2000" kern="100">
                          <a:latin typeface="Calibri"/>
                          <a:ea typeface="宋体"/>
                          <a:cs typeface="宋体"/>
                        </a:rPr>
                        <a:t>1.9 </a:t>
                      </a:r>
                      <a:endParaRPr lang="zh-CN" sz="2000" kern="100">
                        <a:latin typeface="Times New Roman"/>
                        <a:ea typeface="宋体"/>
                        <a:cs typeface="宋体"/>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ts val="1200"/>
                        </a:lnSpc>
                        <a:spcAft>
                          <a:spcPts val="0"/>
                        </a:spcAft>
                      </a:pPr>
                      <a:r>
                        <a:rPr lang="en-US" sz="2000" kern="100">
                          <a:latin typeface="Calibri"/>
                          <a:ea typeface="宋体"/>
                          <a:cs typeface="宋体"/>
                        </a:rPr>
                        <a:t>3.4 </a:t>
                      </a:r>
                      <a:endParaRPr lang="zh-CN" sz="2000" kern="100">
                        <a:latin typeface="Times New Roman"/>
                        <a:ea typeface="宋体"/>
                        <a:cs typeface="宋体"/>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ts val="1200"/>
                        </a:lnSpc>
                        <a:spcAft>
                          <a:spcPts val="0"/>
                        </a:spcAft>
                      </a:pPr>
                      <a:r>
                        <a:rPr lang="en-US" sz="2000" kern="100">
                          <a:latin typeface="Calibri"/>
                          <a:ea typeface="宋体"/>
                          <a:cs typeface="宋体"/>
                        </a:rPr>
                        <a:t>2.7 </a:t>
                      </a:r>
                      <a:endParaRPr lang="zh-CN" sz="2000" kern="100">
                        <a:latin typeface="Times New Roman"/>
                        <a:ea typeface="宋体"/>
                        <a:cs typeface="宋体"/>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493572">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2</a:t>
                      </a:r>
                      <a:endParaRPr lang="zh-CN" sz="2000" kern="100" dirty="0">
                        <a:latin typeface="Times New Roman"/>
                        <a:ea typeface="宋体"/>
                        <a:cs typeface="宋体"/>
                      </a:endParaRPr>
                    </a:p>
                  </a:txBody>
                  <a:tcPr marL="68580" marR="68580" marT="0" marB="0">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3.4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6.2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7.9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7.6 </a:t>
                      </a:r>
                      <a:endParaRPr lang="zh-CN" sz="2000" kern="100">
                        <a:latin typeface="Times New Roman"/>
                        <a:ea typeface="宋体"/>
                        <a:cs typeface="宋体"/>
                      </a:endParaRPr>
                    </a:p>
                  </a:txBody>
                  <a:tcPr marL="68580" marR="68580" marT="0" marB="0" anchor="ctr">
                    <a:lnL>
                      <a:noFill/>
                    </a:lnL>
                    <a:lnR>
                      <a:noFill/>
                    </a:lnR>
                    <a:lnT>
                      <a:noFill/>
                    </a:lnT>
                    <a:lnB>
                      <a:noFill/>
                    </a:lnB>
                  </a:tcPr>
                </a:tc>
              </a:tr>
              <a:tr h="493572">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3</a:t>
                      </a:r>
                      <a:endParaRPr lang="zh-CN" sz="2000" kern="100" dirty="0">
                        <a:latin typeface="Times New Roman"/>
                        <a:ea typeface="宋体"/>
                        <a:cs typeface="宋体"/>
                      </a:endParaRPr>
                    </a:p>
                  </a:txBody>
                  <a:tcPr marL="68580" marR="68580" marT="0" marB="0">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3.9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7.2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8.0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8.3 </a:t>
                      </a:r>
                      <a:endParaRPr lang="zh-CN" sz="2000" kern="100">
                        <a:latin typeface="Times New Roman"/>
                        <a:ea typeface="宋体"/>
                        <a:cs typeface="宋体"/>
                      </a:endParaRPr>
                    </a:p>
                  </a:txBody>
                  <a:tcPr marL="68580" marR="68580" marT="0" marB="0" anchor="ctr">
                    <a:lnL>
                      <a:noFill/>
                    </a:lnL>
                    <a:lnR>
                      <a:noFill/>
                    </a:lnR>
                    <a:lnT>
                      <a:noFill/>
                    </a:lnT>
                    <a:lnB>
                      <a:noFill/>
                    </a:lnB>
                  </a:tcPr>
                </a:tc>
              </a:tr>
              <a:tr h="493572">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4</a:t>
                      </a:r>
                      <a:endParaRPr lang="zh-CN" sz="2000" kern="100" dirty="0">
                        <a:latin typeface="Times New Roman"/>
                        <a:ea typeface="宋体"/>
                        <a:cs typeface="宋体"/>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r>
                        <a:rPr lang="en-US" sz="2000" kern="100">
                          <a:latin typeface="Calibri"/>
                          <a:ea typeface="宋体"/>
                          <a:cs typeface="宋体"/>
                        </a:rPr>
                        <a:t>4.5 </a:t>
                      </a:r>
                      <a:endParaRPr lang="zh-CN" sz="2000" kern="100">
                        <a:latin typeface="Times New Roman"/>
                        <a:ea typeface="宋体"/>
                        <a:cs typeface="宋体"/>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r>
                        <a:rPr lang="en-US" sz="2000" kern="100">
                          <a:latin typeface="Calibri"/>
                          <a:ea typeface="宋体"/>
                          <a:cs typeface="宋体"/>
                        </a:rPr>
                        <a:t>7.7 </a:t>
                      </a:r>
                      <a:endParaRPr lang="zh-CN" sz="2000" kern="100">
                        <a:latin typeface="Times New Roman"/>
                        <a:ea typeface="宋体"/>
                        <a:cs typeface="宋体"/>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r>
                        <a:rPr lang="en-US" sz="2000" kern="100">
                          <a:latin typeface="Calibri"/>
                          <a:ea typeface="宋体"/>
                          <a:cs typeface="宋体"/>
                        </a:rPr>
                        <a:t>8.7 </a:t>
                      </a:r>
                      <a:endParaRPr lang="zh-CN" sz="2000" kern="100">
                        <a:latin typeface="Times New Roman"/>
                        <a:ea typeface="宋体"/>
                        <a:cs typeface="宋体"/>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r>
                        <a:rPr lang="en-US" sz="2000" kern="100" dirty="0">
                          <a:latin typeface="Calibri"/>
                          <a:ea typeface="宋体"/>
                          <a:cs typeface="宋体"/>
                        </a:rPr>
                        <a:t>9.1 </a:t>
                      </a:r>
                      <a:endParaRPr lang="zh-CN" sz="2000" kern="100" dirty="0">
                        <a:latin typeface="Times New Roman"/>
                        <a:ea typeface="宋体"/>
                        <a:cs typeface="宋体"/>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r>
            </a:tbl>
          </a:graphicData>
        </a:graphic>
      </p:graphicFrame>
      <p:graphicFrame>
        <p:nvGraphicFramePr>
          <p:cNvPr id="6" name="表格 5"/>
          <p:cNvGraphicFramePr>
            <a:graphicFrameLocks noGrp="1"/>
          </p:cNvGraphicFramePr>
          <p:nvPr/>
        </p:nvGraphicFramePr>
        <p:xfrm>
          <a:off x="4571999" y="3090865"/>
          <a:ext cx="3749376" cy="2695589"/>
        </p:xfrm>
        <a:graphic>
          <a:graphicData uri="http://schemas.openxmlformats.org/drawingml/2006/table">
            <a:tbl>
              <a:tblPr/>
              <a:tblGrid>
                <a:gridCol w="1000987"/>
                <a:gridCol w="515323"/>
                <a:gridCol w="706870"/>
                <a:gridCol w="706870"/>
                <a:gridCol w="819326"/>
              </a:tblGrid>
              <a:tr h="735161">
                <a:tc>
                  <a:txBody>
                    <a:bodyPr/>
                    <a:lstStyle/>
                    <a:p>
                      <a:pPr indent="127000" algn="just">
                        <a:lnSpc>
                          <a:spcPts val="1200"/>
                        </a:lnSpc>
                        <a:spcAft>
                          <a:spcPts val="0"/>
                        </a:spcAft>
                      </a:pPr>
                      <a:r>
                        <a:rPr lang="en-US" sz="2000" kern="100" dirty="0">
                          <a:latin typeface="Times New Roman"/>
                          <a:ea typeface="宋体"/>
                          <a:cs typeface="Times New Roman"/>
                        </a:rPr>
                        <a:t>  </a:t>
                      </a:r>
                      <a:endParaRPr lang="en-US" sz="2000" kern="100" dirty="0" smtClean="0">
                        <a:latin typeface="Times New Roman"/>
                        <a:ea typeface="宋体"/>
                        <a:cs typeface="Times New Roman"/>
                      </a:endParaRPr>
                    </a:p>
                    <a:p>
                      <a:pPr indent="127000" algn="just">
                        <a:lnSpc>
                          <a:spcPts val="1200"/>
                        </a:lnSpc>
                        <a:spcAft>
                          <a:spcPts val="0"/>
                        </a:spcAft>
                      </a:pPr>
                      <a:r>
                        <a:rPr lang="zh-CN" sz="2000" kern="100" dirty="0" smtClean="0">
                          <a:latin typeface="Times New Roman"/>
                          <a:ea typeface="宋体"/>
                          <a:cs typeface="Times New Roman"/>
                        </a:rPr>
                        <a:t>顶点</a:t>
                      </a:r>
                      <a:endParaRPr lang="zh-CN" sz="2000" kern="100" dirty="0">
                        <a:latin typeface="Times New Roman"/>
                        <a:ea typeface="宋体"/>
                        <a:cs typeface="宋体"/>
                      </a:endParaRPr>
                    </a:p>
                    <a:p>
                      <a:pPr indent="127000" algn="just">
                        <a:lnSpc>
                          <a:spcPts val="1200"/>
                        </a:lnSpc>
                        <a:spcAft>
                          <a:spcPts val="0"/>
                        </a:spcAft>
                      </a:pPr>
                      <a:endParaRPr lang="en-US" altLang="zh-CN" sz="2000" kern="100" dirty="0" smtClean="0">
                        <a:latin typeface="Times New Roman"/>
                        <a:ea typeface="宋体"/>
                        <a:cs typeface="Times New Roman"/>
                      </a:endParaRPr>
                    </a:p>
                    <a:p>
                      <a:pPr indent="127000" algn="just">
                        <a:lnSpc>
                          <a:spcPts val="1200"/>
                        </a:lnSpc>
                        <a:spcAft>
                          <a:spcPts val="0"/>
                        </a:spcAft>
                      </a:pPr>
                      <a:r>
                        <a:rPr lang="zh-CN" sz="2000" kern="100" dirty="0" smtClean="0">
                          <a:latin typeface="Times New Roman"/>
                          <a:ea typeface="宋体"/>
                          <a:cs typeface="Times New Roman"/>
                        </a:rPr>
                        <a:t>骨骼</a:t>
                      </a:r>
                      <a:endParaRPr lang="zh-CN" sz="2000" kern="10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25k</a:t>
                      </a:r>
                      <a:endParaRPr lang="zh-CN" sz="2000" kern="10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100k</a:t>
                      </a:r>
                      <a:endParaRPr lang="zh-CN" sz="2000" kern="10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400k</a:t>
                      </a:r>
                      <a:endParaRPr lang="zh-CN" sz="2000" kern="10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1600k</a:t>
                      </a:r>
                      <a:endParaRPr lang="zh-CN" sz="2000" kern="10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107">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1</a:t>
                      </a:r>
                      <a:endParaRPr lang="zh-CN" sz="2000" kern="100" dirty="0">
                        <a:latin typeface="Times New Roman"/>
                        <a:ea typeface="宋体"/>
                        <a:cs typeface="宋体"/>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ts val="1200"/>
                        </a:lnSpc>
                        <a:spcAft>
                          <a:spcPts val="0"/>
                        </a:spcAft>
                      </a:pPr>
                      <a:r>
                        <a:rPr lang="en-US" sz="2000" kern="100">
                          <a:latin typeface="Calibri"/>
                          <a:ea typeface="宋体"/>
                          <a:cs typeface="宋体"/>
                        </a:rPr>
                        <a:t>1.4 </a:t>
                      </a:r>
                      <a:endParaRPr lang="zh-CN" sz="2000" kern="100">
                        <a:latin typeface="Times New Roman"/>
                        <a:ea typeface="宋体"/>
                        <a:cs typeface="宋体"/>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ts val="1200"/>
                        </a:lnSpc>
                        <a:spcAft>
                          <a:spcPts val="0"/>
                        </a:spcAft>
                      </a:pPr>
                      <a:r>
                        <a:rPr lang="en-US" sz="2000" kern="100">
                          <a:latin typeface="Calibri"/>
                          <a:ea typeface="宋体"/>
                          <a:cs typeface="宋体"/>
                        </a:rPr>
                        <a:t>1.2 </a:t>
                      </a:r>
                      <a:endParaRPr lang="zh-CN" sz="2000" kern="100">
                        <a:latin typeface="Times New Roman"/>
                        <a:ea typeface="宋体"/>
                        <a:cs typeface="宋体"/>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ts val="1200"/>
                        </a:lnSpc>
                        <a:spcAft>
                          <a:spcPts val="0"/>
                        </a:spcAft>
                      </a:pPr>
                      <a:r>
                        <a:rPr lang="en-US" sz="2000" kern="100">
                          <a:latin typeface="Calibri"/>
                          <a:ea typeface="宋体"/>
                          <a:cs typeface="宋体"/>
                        </a:rPr>
                        <a:t>1.2 </a:t>
                      </a:r>
                      <a:endParaRPr lang="zh-CN" sz="2000" kern="100">
                        <a:latin typeface="Times New Roman"/>
                        <a:ea typeface="宋体"/>
                        <a:cs typeface="宋体"/>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ts val="1200"/>
                        </a:lnSpc>
                        <a:spcAft>
                          <a:spcPts val="0"/>
                        </a:spcAft>
                      </a:pPr>
                      <a:r>
                        <a:rPr lang="en-US" sz="2000" kern="100">
                          <a:latin typeface="Calibri"/>
                          <a:ea typeface="宋体"/>
                          <a:cs typeface="宋体"/>
                        </a:rPr>
                        <a:t>1.1 </a:t>
                      </a:r>
                      <a:endParaRPr lang="zh-CN" sz="2000" kern="100">
                        <a:latin typeface="Times New Roman"/>
                        <a:ea typeface="宋体"/>
                        <a:cs typeface="宋体"/>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490107">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2</a:t>
                      </a:r>
                      <a:endParaRPr lang="zh-CN" sz="2000" kern="100" dirty="0">
                        <a:latin typeface="Times New Roman"/>
                        <a:ea typeface="宋体"/>
                        <a:cs typeface="宋体"/>
                      </a:endParaRPr>
                    </a:p>
                  </a:txBody>
                  <a:tcPr marL="68580" marR="68580" marT="0" marB="0">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2.4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3.3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3.0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3.1 </a:t>
                      </a:r>
                      <a:endParaRPr lang="zh-CN" sz="2000" kern="100">
                        <a:latin typeface="Times New Roman"/>
                        <a:ea typeface="宋体"/>
                        <a:cs typeface="宋体"/>
                      </a:endParaRPr>
                    </a:p>
                  </a:txBody>
                  <a:tcPr marL="68580" marR="68580" marT="0" marB="0" anchor="ctr">
                    <a:lnL>
                      <a:noFill/>
                    </a:lnL>
                    <a:lnR>
                      <a:noFill/>
                    </a:lnR>
                    <a:lnT>
                      <a:noFill/>
                    </a:lnT>
                    <a:lnB>
                      <a:noFill/>
                    </a:lnB>
                  </a:tcPr>
                </a:tc>
              </a:tr>
              <a:tr h="490107">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3</a:t>
                      </a:r>
                      <a:endParaRPr lang="zh-CN" sz="2000" kern="100" dirty="0">
                        <a:latin typeface="Times New Roman"/>
                        <a:ea typeface="宋体"/>
                        <a:cs typeface="宋体"/>
                      </a:endParaRPr>
                    </a:p>
                  </a:txBody>
                  <a:tcPr marL="68580" marR="68580" marT="0" marB="0">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2.4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3.6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3.4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3.4 </a:t>
                      </a:r>
                      <a:endParaRPr lang="zh-CN" sz="2000" kern="100">
                        <a:latin typeface="Times New Roman"/>
                        <a:ea typeface="宋体"/>
                        <a:cs typeface="宋体"/>
                      </a:endParaRPr>
                    </a:p>
                  </a:txBody>
                  <a:tcPr marL="68580" marR="68580" marT="0" marB="0" anchor="ctr">
                    <a:lnL>
                      <a:noFill/>
                    </a:lnL>
                    <a:lnR>
                      <a:noFill/>
                    </a:lnR>
                    <a:lnT>
                      <a:noFill/>
                    </a:lnT>
                    <a:lnB>
                      <a:noFill/>
                    </a:lnB>
                  </a:tcPr>
                </a:tc>
              </a:tr>
              <a:tr h="490107">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4</a:t>
                      </a:r>
                      <a:endParaRPr lang="zh-CN" sz="2000" kern="100" dirty="0">
                        <a:latin typeface="Times New Roman"/>
                        <a:ea typeface="宋体"/>
                        <a:cs typeface="宋体"/>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r>
                        <a:rPr lang="en-US" sz="2000" kern="100">
                          <a:latin typeface="Calibri"/>
                          <a:ea typeface="宋体"/>
                          <a:cs typeface="宋体"/>
                        </a:rPr>
                        <a:t>2.6 </a:t>
                      </a:r>
                      <a:endParaRPr lang="zh-CN" sz="2000" kern="100">
                        <a:latin typeface="Times New Roman"/>
                        <a:ea typeface="宋体"/>
                        <a:cs typeface="宋体"/>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r>
                        <a:rPr lang="en-US" sz="2000" kern="100">
                          <a:latin typeface="Calibri"/>
                          <a:ea typeface="宋体"/>
                          <a:cs typeface="宋体"/>
                        </a:rPr>
                        <a:t>4.2 </a:t>
                      </a:r>
                      <a:endParaRPr lang="zh-CN" sz="2000" kern="100">
                        <a:latin typeface="Times New Roman"/>
                        <a:ea typeface="宋体"/>
                        <a:cs typeface="宋体"/>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r>
                        <a:rPr lang="en-US" sz="2000" kern="100">
                          <a:latin typeface="Calibri"/>
                          <a:ea typeface="宋体"/>
                          <a:cs typeface="宋体"/>
                        </a:rPr>
                        <a:t>4.0 </a:t>
                      </a:r>
                      <a:endParaRPr lang="zh-CN" sz="2000" kern="100">
                        <a:latin typeface="Times New Roman"/>
                        <a:ea typeface="宋体"/>
                        <a:cs typeface="宋体"/>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r>
                        <a:rPr lang="en-US" sz="2000" kern="100" dirty="0">
                          <a:latin typeface="Calibri"/>
                          <a:ea typeface="宋体"/>
                          <a:cs typeface="宋体"/>
                        </a:rPr>
                        <a:t>4.0 </a:t>
                      </a:r>
                      <a:endParaRPr lang="zh-CN" sz="2000" kern="100" dirty="0">
                        <a:latin typeface="Times New Roman"/>
                        <a:ea typeface="宋体"/>
                        <a:cs typeface="宋体"/>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r>
            </a:tbl>
          </a:graphicData>
        </a:graphic>
      </p:graphicFrame>
      <p:sp>
        <p:nvSpPr>
          <p:cNvPr id="86018" name="AutoShape 2"/>
          <p:cNvSpPr>
            <a:spLocks noChangeShapeType="1"/>
          </p:cNvSpPr>
          <p:nvPr/>
        </p:nvSpPr>
        <p:spPr bwMode="auto">
          <a:xfrm>
            <a:off x="-66675" y="-1588"/>
            <a:ext cx="474663" cy="312738"/>
          </a:xfrm>
          <a:prstGeom prst="straightConnector1">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TextBox 7"/>
          <p:cNvSpPr txBox="1"/>
          <p:nvPr/>
        </p:nvSpPr>
        <p:spPr>
          <a:xfrm>
            <a:off x="285720" y="2285992"/>
            <a:ext cx="3929090" cy="369332"/>
          </a:xfrm>
          <a:prstGeom prst="rect">
            <a:avLst/>
          </a:prstGeom>
          <a:noFill/>
        </p:spPr>
        <p:txBody>
          <a:bodyPr wrap="square" rtlCol="0">
            <a:spAutoFit/>
          </a:bodyPr>
          <a:lstStyle/>
          <a:p>
            <a:r>
              <a:rPr lang="en-US" dirty="0" smtClean="0"/>
              <a:t>16</a:t>
            </a:r>
            <a:r>
              <a:rPr lang="zh-CN" altLang="en-US" dirty="0" smtClean="0"/>
              <a:t>组数据的</a:t>
            </a:r>
            <a:r>
              <a:rPr lang="en-US" dirty="0" err="1" smtClean="0"/>
              <a:t>OpenCL</a:t>
            </a:r>
            <a:r>
              <a:rPr lang="zh-CN" altLang="en-US" dirty="0" smtClean="0"/>
              <a:t>并行加速比</a:t>
            </a:r>
            <a:endParaRPr lang="zh-CN" altLang="en-US" dirty="0"/>
          </a:p>
        </p:txBody>
      </p:sp>
      <p:sp>
        <p:nvSpPr>
          <p:cNvPr id="9" name="TextBox 8"/>
          <p:cNvSpPr txBox="1"/>
          <p:nvPr/>
        </p:nvSpPr>
        <p:spPr>
          <a:xfrm>
            <a:off x="4643438" y="2285992"/>
            <a:ext cx="3929090" cy="369332"/>
          </a:xfrm>
          <a:prstGeom prst="rect">
            <a:avLst/>
          </a:prstGeom>
          <a:noFill/>
        </p:spPr>
        <p:txBody>
          <a:bodyPr wrap="square" rtlCol="0">
            <a:spAutoFit/>
          </a:bodyPr>
          <a:lstStyle/>
          <a:p>
            <a:r>
              <a:rPr lang="en-US" dirty="0" smtClean="0"/>
              <a:t>16</a:t>
            </a:r>
            <a:r>
              <a:rPr lang="zh-CN" altLang="en-US" dirty="0" smtClean="0"/>
              <a:t>组数据</a:t>
            </a:r>
            <a:r>
              <a:rPr lang="zh-CN" altLang="en-US" dirty="0" smtClean="0"/>
              <a:t>的</a:t>
            </a:r>
            <a:r>
              <a:rPr lang="en-US" dirty="0" smtClean="0"/>
              <a:t>SSE</a:t>
            </a:r>
            <a:r>
              <a:rPr lang="zh-CN" altLang="en-US" dirty="0" smtClean="0"/>
              <a:t>并行</a:t>
            </a:r>
            <a:r>
              <a:rPr lang="zh-CN" altLang="en-US" dirty="0" smtClean="0"/>
              <a:t>加速比</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smtClean="0"/>
              <a:t>OpenCL</a:t>
            </a:r>
            <a:r>
              <a:rPr lang="zh-CN" altLang="en-US" dirty="0" smtClean="0"/>
              <a:t> </a:t>
            </a:r>
            <a:r>
              <a:rPr lang="en-US" altLang="zh-CN" dirty="0" err="1" smtClean="0"/>
              <a:t>vs</a:t>
            </a:r>
            <a:r>
              <a:rPr lang="en-US" altLang="zh-CN" dirty="0" smtClean="0"/>
              <a:t> </a:t>
            </a:r>
            <a:r>
              <a:rPr lang="en-US" dirty="0" smtClean="0"/>
              <a:t>SSE</a:t>
            </a:r>
            <a:endParaRPr lang="zh-CN" altLang="en-US" dirty="0"/>
          </a:p>
        </p:txBody>
      </p:sp>
      <p:graphicFrame>
        <p:nvGraphicFramePr>
          <p:cNvPr id="4" name="图表 3"/>
          <p:cNvGraphicFramePr/>
          <p:nvPr/>
        </p:nvGraphicFramePr>
        <p:xfrm>
          <a:off x="1071538" y="2571744"/>
          <a:ext cx="6357982" cy="4000528"/>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428728" y="1857364"/>
            <a:ext cx="5857916" cy="461665"/>
          </a:xfrm>
          <a:prstGeom prst="rect">
            <a:avLst/>
          </a:prstGeom>
          <a:noFill/>
        </p:spPr>
        <p:txBody>
          <a:bodyPr wrap="square" rtlCol="0">
            <a:spAutoFit/>
          </a:bodyPr>
          <a:lstStyle/>
          <a:p>
            <a:r>
              <a:rPr lang="en-US" sz="2400" dirty="0" smtClean="0">
                <a:effectLst>
                  <a:outerShdw blurRad="38100" dist="38100" dir="2700000" algn="tl">
                    <a:srgbClr val="000000">
                      <a:alpha val="43137"/>
                    </a:srgbClr>
                  </a:outerShdw>
                </a:effectLst>
              </a:rPr>
              <a:t>16</a:t>
            </a:r>
            <a:r>
              <a:rPr lang="zh-CN" altLang="en-US" sz="2400" dirty="0" smtClean="0">
                <a:effectLst>
                  <a:outerShdw blurRad="38100" dist="38100" dir="2700000" algn="tl">
                    <a:srgbClr val="000000">
                      <a:alpha val="43137"/>
                    </a:srgbClr>
                  </a:outerShdw>
                </a:effectLst>
              </a:rPr>
              <a:t>组数据的</a:t>
            </a:r>
            <a:r>
              <a:rPr lang="en-US" sz="2400" dirty="0" err="1" smtClean="0">
                <a:effectLst>
                  <a:outerShdw blurRad="38100" dist="38100" dir="2700000" algn="tl">
                    <a:srgbClr val="000000">
                      <a:alpha val="43137"/>
                    </a:srgbClr>
                  </a:outerShdw>
                </a:effectLst>
              </a:rPr>
              <a:t>OpenCL</a:t>
            </a:r>
            <a:r>
              <a:rPr lang="zh-CN" altLang="en-US" sz="2400" dirty="0" smtClean="0">
                <a:effectLst>
                  <a:outerShdw blurRad="38100" dist="38100" dir="2700000" algn="tl">
                    <a:srgbClr val="000000">
                      <a:alpha val="43137"/>
                    </a:srgbClr>
                  </a:outerShdw>
                </a:effectLst>
              </a:rPr>
              <a:t>相对</a:t>
            </a:r>
            <a:r>
              <a:rPr lang="en-US" sz="2400" dirty="0" smtClean="0">
                <a:effectLst>
                  <a:outerShdw blurRad="38100" dist="38100" dir="2700000" algn="tl">
                    <a:srgbClr val="000000">
                      <a:alpha val="43137"/>
                    </a:srgbClr>
                  </a:outerShdw>
                </a:effectLst>
              </a:rPr>
              <a:t>SSE</a:t>
            </a:r>
            <a:r>
              <a:rPr lang="zh-CN" altLang="en-US" sz="2400" dirty="0" smtClean="0">
                <a:effectLst>
                  <a:outerShdw blurRad="38100" dist="38100" dir="2700000" algn="tl">
                    <a:srgbClr val="000000">
                      <a:alpha val="43137"/>
                    </a:srgbClr>
                  </a:outerShdw>
                </a:effectLst>
              </a:rPr>
              <a:t>加速比增幅</a:t>
            </a:r>
            <a:endParaRPr lang="zh-CN" altLang="en-US" sz="2400" dirty="0">
              <a:effectLst>
                <a:outerShdw blurRad="38100" dist="38100" dir="2700000" algn="tl">
                  <a:srgbClr val="000000">
                    <a:alpha val="43137"/>
                  </a:srgbClr>
                </a:outerShdw>
              </a:effectLs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smtClean="0"/>
              <a:t>OpenCL</a:t>
            </a:r>
            <a:r>
              <a:rPr lang="zh-CN" altLang="en-US" dirty="0" smtClean="0"/>
              <a:t> </a:t>
            </a:r>
            <a:r>
              <a:rPr lang="en-US" altLang="zh-CN" dirty="0" err="1" smtClean="0"/>
              <a:t>vs</a:t>
            </a:r>
            <a:r>
              <a:rPr lang="en-US" altLang="zh-CN" dirty="0" smtClean="0"/>
              <a:t> </a:t>
            </a:r>
            <a:r>
              <a:rPr lang="en-US" dirty="0" smtClean="0"/>
              <a:t>SSE</a:t>
            </a:r>
            <a:endParaRPr lang="zh-CN" altLang="en-US" dirty="0"/>
          </a:p>
        </p:txBody>
      </p:sp>
      <p:sp>
        <p:nvSpPr>
          <p:cNvPr id="3" name="内容占位符 2"/>
          <p:cNvSpPr>
            <a:spLocks noGrp="1"/>
          </p:cNvSpPr>
          <p:nvPr>
            <p:ph idx="1"/>
          </p:nvPr>
        </p:nvSpPr>
        <p:spPr/>
        <p:txBody>
          <a:bodyPr/>
          <a:lstStyle/>
          <a:p>
            <a:r>
              <a:rPr lang="en-US" sz="2800" dirty="0" err="1" smtClean="0"/>
              <a:t>OpenCL</a:t>
            </a:r>
            <a:r>
              <a:rPr lang="zh-CN" altLang="en-US" sz="2800" dirty="0" smtClean="0"/>
              <a:t>相对</a:t>
            </a:r>
            <a:r>
              <a:rPr lang="en-US" sz="2800" dirty="0" smtClean="0"/>
              <a:t>SSE</a:t>
            </a:r>
            <a:r>
              <a:rPr lang="zh-CN" altLang="en-US" sz="2800" dirty="0" smtClean="0"/>
              <a:t>的加速比增幅在</a:t>
            </a:r>
            <a:r>
              <a:rPr lang="en-US" sz="2800" dirty="0" smtClean="0"/>
              <a:t>33%~179%</a:t>
            </a:r>
            <a:r>
              <a:rPr lang="zh-CN" altLang="en-US" sz="2800" dirty="0" smtClean="0"/>
              <a:t>之间，平均增幅</a:t>
            </a:r>
            <a:r>
              <a:rPr lang="en-US" sz="2800" dirty="0" smtClean="0"/>
              <a:t>106%</a:t>
            </a:r>
            <a:r>
              <a:rPr lang="zh-CN" altLang="en-US" sz="2800" dirty="0" smtClean="0"/>
              <a:t>，即</a:t>
            </a:r>
            <a:r>
              <a:rPr lang="en-US" sz="2800" dirty="0" err="1" smtClean="0"/>
              <a:t>OpenCL</a:t>
            </a:r>
            <a:r>
              <a:rPr lang="zh-CN" altLang="en-US" sz="2800" dirty="0" smtClean="0"/>
              <a:t>是</a:t>
            </a:r>
            <a:r>
              <a:rPr lang="en-US" sz="2800" dirty="0" smtClean="0"/>
              <a:t>SSE</a:t>
            </a:r>
            <a:r>
              <a:rPr lang="zh-CN" altLang="en-US" sz="2800" dirty="0" smtClean="0"/>
              <a:t>的</a:t>
            </a:r>
            <a:r>
              <a:rPr lang="en-US" sz="2800" dirty="0" smtClean="0"/>
              <a:t>2</a:t>
            </a:r>
            <a:r>
              <a:rPr lang="zh-CN" altLang="en-US" sz="2800" dirty="0" smtClean="0"/>
              <a:t>倍。</a:t>
            </a:r>
            <a:endParaRPr lang="en-US" altLang="zh-CN" sz="2800" dirty="0" smtClean="0"/>
          </a:p>
          <a:p>
            <a:r>
              <a:rPr lang="zh-CN" altLang="en-US" sz="2800" dirty="0" smtClean="0"/>
              <a:t>并且性能优势随模型复杂度的提升而稳定线性增长。</a:t>
            </a:r>
            <a:endParaRPr lang="en-US" altLang="zh-CN" sz="2800" dirty="0" smtClean="0"/>
          </a:p>
          <a:p>
            <a:r>
              <a:rPr lang="zh-CN" altLang="en-US" sz="2800" dirty="0" smtClean="0"/>
              <a:t>数据量越大，越能发挥</a:t>
            </a:r>
            <a:r>
              <a:rPr lang="en-US" sz="2800" dirty="0" err="1" smtClean="0"/>
              <a:t>OpenCL</a:t>
            </a:r>
            <a:r>
              <a:rPr lang="zh-CN" altLang="en-US" sz="2800" dirty="0" smtClean="0"/>
              <a:t>的并行加速优势。</a:t>
            </a:r>
            <a:endParaRPr lang="zh-CN" altLang="en-US" dirty="0" smtClean="0"/>
          </a:p>
          <a:p>
            <a:pPr>
              <a:buNone/>
            </a:pP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1785918" y="2928934"/>
          <a:ext cx="5357850" cy="2857520"/>
        </p:xfrm>
        <a:graphic>
          <a:graphicData uri="http://schemas.openxmlformats.org/drawingml/2006/table">
            <a:tbl>
              <a:tblPr/>
              <a:tblGrid>
                <a:gridCol w="1082127"/>
                <a:gridCol w="1068302"/>
                <a:gridCol w="1248027"/>
                <a:gridCol w="889834"/>
                <a:gridCol w="1069560"/>
              </a:tblGrid>
              <a:tr h="784340">
                <a:tc>
                  <a:txBody>
                    <a:bodyPr/>
                    <a:lstStyle/>
                    <a:p>
                      <a:pPr indent="127000" algn="just">
                        <a:lnSpc>
                          <a:spcPts val="1500"/>
                        </a:lnSpc>
                        <a:spcAft>
                          <a:spcPts val="0"/>
                        </a:spcAft>
                      </a:pPr>
                      <a:r>
                        <a:rPr lang="zh-CN" sz="2000" kern="100" baseline="0">
                          <a:latin typeface="Times New Roman"/>
                          <a:ea typeface="宋体"/>
                          <a:cs typeface="Times New Roman"/>
                        </a:rPr>
                        <a:t>　</a:t>
                      </a:r>
                      <a:endParaRPr lang="zh-CN" sz="2000" kern="100" baseline="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endParaRPr lang="en-US" altLang="zh-CN" sz="2000" kern="100" baseline="0" dirty="0" smtClean="0">
                        <a:latin typeface="Times New Roman"/>
                        <a:ea typeface="宋体"/>
                        <a:cs typeface="宋体"/>
                      </a:endParaRPr>
                    </a:p>
                    <a:p>
                      <a:pPr algn="just">
                        <a:lnSpc>
                          <a:spcPts val="1200"/>
                        </a:lnSpc>
                        <a:spcAft>
                          <a:spcPts val="0"/>
                        </a:spcAft>
                      </a:pPr>
                      <a:r>
                        <a:rPr lang="zh-CN" sz="2000" kern="100" baseline="0" dirty="0" smtClean="0">
                          <a:latin typeface="Times New Roman"/>
                          <a:ea typeface="宋体"/>
                          <a:cs typeface="宋体"/>
                        </a:rPr>
                        <a:t>加速比</a:t>
                      </a:r>
                      <a:endParaRPr lang="zh-CN" sz="2000" kern="100" baseline="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endParaRPr lang="en-US" altLang="zh-CN" sz="2000" kern="100" baseline="0" dirty="0" smtClean="0">
                        <a:latin typeface="Times New Roman"/>
                        <a:ea typeface="宋体"/>
                        <a:cs typeface="宋体"/>
                      </a:endParaRPr>
                    </a:p>
                    <a:p>
                      <a:pPr algn="just">
                        <a:lnSpc>
                          <a:spcPts val="1200"/>
                        </a:lnSpc>
                        <a:spcAft>
                          <a:spcPts val="0"/>
                        </a:spcAft>
                      </a:pPr>
                      <a:r>
                        <a:rPr lang="zh-CN" sz="2000" kern="100" baseline="0" dirty="0" smtClean="0">
                          <a:latin typeface="Times New Roman"/>
                          <a:ea typeface="宋体"/>
                          <a:cs typeface="宋体"/>
                        </a:rPr>
                        <a:t>内存</a:t>
                      </a:r>
                      <a:endParaRPr lang="zh-CN" sz="2000" kern="100" baseline="0" dirty="0">
                        <a:latin typeface="Times New Roman"/>
                        <a:ea typeface="宋体"/>
                        <a:cs typeface="宋体"/>
                      </a:endParaRPr>
                    </a:p>
                    <a:p>
                      <a:pPr algn="just">
                        <a:lnSpc>
                          <a:spcPts val="1200"/>
                        </a:lnSpc>
                        <a:spcAft>
                          <a:spcPts val="0"/>
                        </a:spcAft>
                      </a:pPr>
                      <a:endParaRPr lang="en-US" sz="2000" kern="100" baseline="0" dirty="0" smtClean="0">
                        <a:latin typeface="Times New Roman"/>
                        <a:ea typeface="宋体"/>
                        <a:cs typeface="宋体"/>
                      </a:endParaRPr>
                    </a:p>
                    <a:p>
                      <a:pPr algn="just">
                        <a:lnSpc>
                          <a:spcPts val="1200"/>
                        </a:lnSpc>
                        <a:spcAft>
                          <a:spcPts val="0"/>
                        </a:spcAft>
                      </a:pPr>
                      <a:r>
                        <a:rPr lang="en-US" sz="2000" kern="100" baseline="0" dirty="0" smtClean="0">
                          <a:latin typeface="Times New Roman"/>
                          <a:ea typeface="宋体"/>
                          <a:cs typeface="宋体"/>
                        </a:rPr>
                        <a:t>/</a:t>
                      </a:r>
                      <a:r>
                        <a:rPr lang="zh-CN" sz="2000" kern="100" baseline="0" dirty="0">
                          <a:latin typeface="Times New Roman"/>
                          <a:ea typeface="宋体"/>
                          <a:cs typeface="宋体"/>
                        </a:rPr>
                        <a:t>点</a:t>
                      </a: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endParaRPr lang="en-US" sz="2000" kern="100" baseline="0" dirty="0" smtClean="0">
                        <a:latin typeface="Times New Roman"/>
                        <a:ea typeface="宋体"/>
                        <a:cs typeface="宋体"/>
                      </a:endParaRPr>
                    </a:p>
                    <a:p>
                      <a:pPr algn="just">
                        <a:lnSpc>
                          <a:spcPts val="1200"/>
                        </a:lnSpc>
                        <a:spcAft>
                          <a:spcPts val="0"/>
                        </a:spcAft>
                      </a:pPr>
                      <a:r>
                        <a:rPr lang="en-US" sz="2000" kern="100" baseline="0" dirty="0" smtClean="0">
                          <a:latin typeface="Times New Roman"/>
                          <a:ea typeface="宋体"/>
                          <a:cs typeface="宋体"/>
                        </a:rPr>
                        <a:t>CPU</a:t>
                      </a:r>
                      <a:endParaRPr lang="zh-CN" sz="2000" kern="100" baseline="0" dirty="0">
                        <a:latin typeface="Times New Roman"/>
                        <a:ea typeface="宋体"/>
                        <a:cs typeface="宋体"/>
                      </a:endParaRPr>
                    </a:p>
                    <a:p>
                      <a:pPr algn="just">
                        <a:lnSpc>
                          <a:spcPts val="1200"/>
                        </a:lnSpc>
                        <a:spcAft>
                          <a:spcPts val="0"/>
                        </a:spcAft>
                      </a:pPr>
                      <a:r>
                        <a:rPr lang="en-US" sz="2000" kern="100" baseline="0" dirty="0">
                          <a:latin typeface="Times New Roman"/>
                          <a:ea typeface="宋体"/>
                          <a:cs typeface="宋体"/>
                        </a:rPr>
                        <a:t> </a:t>
                      </a:r>
                      <a:endParaRPr lang="en-US" sz="2000" kern="100" baseline="0" dirty="0" smtClean="0">
                        <a:latin typeface="Times New Roman"/>
                        <a:ea typeface="宋体"/>
                        <a:cs typeface="宋体"/>
                      </a:endParaRPr>
                    </a:p>
                    <a:p>
                      <a:pPr algn="just">
                        <a:lnSpc>
                          <a:spcPts val="1200"/>
                        </a:lnSpc>
                        <a:spcAft>
                          <a:spcPts val="0"/>
                        </a:spcAft>
                      </a:pPr>
                      <a:r>
                        <a:rPr lang="en-US" sz="2000" kern="100" baseline="0" dirty="0" smtClean="0">
                          <a:latin typeface="Times New Roman"/>
                          <a:ea typeface="宋体"/>
                          <a:cs typeface="宋体"/>
                        </a:rPr>
                        <a:t>%</a:t>
                      </a:r>
                      <a:endParaRPr lang="zh-CN" sz="2000" kern="100" baseline="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endParaRPr lang="en-US" altLang="zh-CN" sz="2000" kern="100" baseline="0" dirty="0" smtClean="0">
                        <a:latin typeface="Times New Roman"/>
                        <a:ea typeface="宋体"/>
                        <a:cs typeface="宋体"/>
                      </a:endParaRPr>
                    </a:p>
                    <a:p>
                      <a:pPr algn="just">
                        <a:lnSpc>
                          <a:spcPts val="1200"/>
                        </a:lnSpc>
                        <a:spcAft>
                          <a:spcPts val="0"/>
                        </a:spcAft>
                      </a:pPr>
                      <a:r>
                        <a:rPr lang="zh-CN" sz="2000" kern="100" baseline="0" dirty="0" smtClean="0">
                          <a:latin typeface="Times New Roman"/>
                          <a:ea typeface="宋体"/>
                          <a:cs typeface="宋体"/>
                        </a:rPr>
                        <a:t>渲染</a:t>
                      </a:r>
                      <a:endParaRPr lang="zh-CN" sz="2000" kern="100" baseline="0" dirty="0">
                        <a:latin typeface="Times New Roman"/>
                        <a:ea typeface="宋体"/>
                        <a:cs typeface="宋体"/>
                      </a:endParaRPr>
                    </a:p>
                    <a:p>
                      <a:pPr algn="just">
                        <a:lnSpc>
                          <a:spcPts val="1200"/>
                        </a:lnSpc>
                        <a:spcAft>
                          <a:spcPts val="0"/>
                        </a:spcAft>
                      </a:pPr>
                      <a:endParaRPr lang="en-US" altLang="zh-CN" sz="2000" kern="100" baseline="0" dirty="0" smtClean="0">
                        <a:latin typeface="Times New Roman"/>
                        <a:ea typeface="宋体"/>
                        <a:cs typeface="宋体"/>
                      </a:endParaRPr>
                    </a:p>
                    <a:p>
                      <a:pPr algn="just">
                        <a:lnSpc>
                          <a:spcPts val="1200"/>
                        </a:lnSpc>
                        <a:spcAft>
                          <a:spcPts val="0"/>
                        </a:spcAft>
                      </a:pPr>
                      <a:r>
                        <a:rPr lang="zh-CN" sz="2000" kern="100" baseline="0" dirty="0" smtClean="0">
                          <a:latin typeface="Times New Roman"/>
                          <a:ea typeface="宋体"/>
                          <a:cs typeface="宋体"/>
                        </a:rPr>
                        <a:t>画</a:t>
                      </a:r>
                      <a:r>
                        <a:rPr lang="zh-CN" sz="2000" kern="100" baseline="0" dirty="0">
                          <a:latin typeface="Times New Roman"/>
                          <a:ea typeface="宋体"/>
                          <a:cs typeface="宋体"/>
                        </a:rPr>
                        <a:t>质</a:t>
                      </a: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5385">
                <a:tc>
                  <a:txBody>
                    <a:bodyPr/>
                    <a:lstStyle/>
                    <a:p>
                      <a:pPr algn="just">
                        <a:lnSpc>
                          <a:spcPts val="1200"/>
                        </a:lnSpc>
                        <a:spcAft>
                          <a:spcPts val="0"/>
                        </a:spcAft>
                      </a:pPr>
                      <a:endParaRPr lang="en-US" altLang="zh-CN" sz="2000" kern="100" baseline="0" dirty="0" smtClean="0">
                        <a:latin typeface="Times New Roman"/>
                        <a:ea typeface="宋体"/>
                        <a:cs typeface="宋体"/>
                      </a:endParaRPr>
                    </a:p>
                    <a:p>
                      <a:pPr algn="just">
                        <a:lnSpc>
                          <a:spcPts val="1200"/>
                        </a:lnSpc>
                        <a:spcAft>
                          <a:spcPts val="0"/>
                        </a:spcAft>
                      </a:pPr>
                      <a:r>
                        <a:rPr lang="zh-CN" sz="2000" kern="100" baseline="0" dirty="0" smtClean="0">
                          <a:latin typeface="Times New Roman"/>
                          <a:ea typeface="宋体"/>
                          <a:cs typeface="宋体"/>
                        </a:rPr>
                        <a:t>单</a:t>
                      </a:r>
                      <a:r>
                        <a:rPr lang="zh-CN" sz="2000" kern="100" baseline="0" dirty="0">
                          <a:latin typeface="Times New Roman"/>
                          <a:ea typeface="宋体"/>
                          <a:cs typeface="宋体"/>
                        </a:rPr>
                        <a:t>线程</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ts val="1200"/>
                        </a:lnSpc>
                        <a:spcAft>
                          <a:spcPts val="0"/>
                        </a:spcAft>
                      </a:pPr>
                      <a:endParaRPr lang="en-US" sz="2000" kern="100" baseline="0" dirty="0" smtClean="0">
                        <a:latin typeface="Times New Roman"/>
                        <a:ea typeface="宋体"/>
                        <a:cs typeface="宋体"/>
                      </a:endParaRPr>
                    </a:p>
                    <a:p>
                      <a:pPr algn="just">
                        <a:lnSpc>
                          <a:spcPts val="1200"/>
                        </a:lnSpc>
                        <a:spcAft>
                          <a:spcPts val="0"/>
                        </a:spcAft>
                      </a:pPr>
                      <a:r>
                        <a:rPr lang="en-US" sz="2000" kern="100" baseline="0" dirty="0" smtClean="0">
                          <a:latin typeface="Times New Roman"/>
                          <a:ea typeface="宋体"/>
                          <a:cs typeface="宋体"/>
                        </a:rPr>
                        <a:t>1</a:t>
                      </a:r>
                      <a:endParaRPr lang="zh-CN" sz="2000" kern="100" baseline="0" dirty="0">
                        <a:latin typeface="Times New Roman"/>
                        <a:ea typeface="宋体"/>
                        <a:cs typeface="宋体"/>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ts val="1200"/>
                        </a:lnSpc>
                        <a:spcAft>
                          <a:spcPts val="0"/>
                        </a:spcAft>
                      </a:pPr>
                      <a:endParaRPr lang="en-US" sz="2000" kern="100" baseline="0" dirty="0" smtClean="0">
                        <a:latin typeface="Times New Roman"/>
                        <a:ea typeface="宋体"/>
                        <a:cs typeface="宋体"/>
                      </a:endParaRPr>
                    </a:p>
                    <a:p>
                      <a:pPr algn="just">
                        <a:lnSpc>
                          <a:spcPts val="1200"/>
                        </a:lnSpc>
                        <a:spcAft>
                          <a:spcPts val="0"/>
                        </a:spcAft>
                      </a:pPr>
                      <a:r>
                        <a:rPr lang="en-US" sz="2000" kern="100" baseline="0" dirty="0" smtClean="0">
                          <a:latin typeface="Times New Roman"/>
                          <a:ea typeface="宋体"/>
                          <a:cs typeface="宋体"/>
                        </a:rPr>
                        <a:t>68 </a:t>
                      </a:r>
                      <a:r>
                        <a:rPr lang="en-US" sz="2000" kern="100" baseline="0" dirty="0">
                          <a:latin typeface="Times New Roman"/>
                          <a:ea typeface="宋体"/>
                          <a:cs typeface="宋体"/>
                        </a:rPr>
                        <a:t>Bytes</a:t>
                      </a:r>
                      <a:endParaRPr lang="zh-CN" sz="2000" kern="100" baseline="0" dirty="0">
                        <a:latin typeface="Times New Roman"/>
                        <a:ea typeface="宋体"/>
                        <a:cs typeface="宋体"/>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ts val="1200"/>
                        </a:lnSpc>
                        <a:spcAft>
                          <a:spcPts val="0"/>
                        </a:spcAft>
                      </a:pPr>
                      <a:endParaRPr lang="en-US" sz="2000" kern="100" baseline="0" dirty="0" smtClean="0">
                        <a:latin typeface="Times New Roman"/>
                        <a:ea typeface="宋体"/>
                        <a:cs typeface="宋体"/>
                      </a:endParaRPr>
                    </a:p>
                    <a:p>
                      <a:pPr algn="just">
                        <a:lnSpc>
                          <a:spcPts val="1200"/>
                        </a:lnSpc>
                        <a:spcAft>
                          <a:spcPts val="0"/>
                        </a:spcAft>
                      </a:pPr>
                      <a:r>
                        <a:rPr lang="en-US" sz="2000" kern="100" baseline="0" dirty="0" smtClean="0">
                          <a:latin typeface="Times New Roman"/>
                          <a:ea typeface="宋体"/>
                          <a:cs typeface="宋体"/>
                        </a:rPr>
                        <a:t>25</a:t>
                      </a:r>
                      <a:r>
                        <a:rPr lang="en-US" sz="2000" kern="100" baseline="0" dirty="0">
                          <a:latin typeface="Times New Roman"/>
                          <a:ea typeface="宋体"/>
                          <a:cs typeface="宋体"/>
                        </a:rPr>
                        <a:t>%</a:t>
                      </a:r>
                      <a:endParaRPr lang="zh-CN" sz="2000" kern="100" baseline="0" dirty="0">
                        <a:latin typeface="Times New Roman"/>
                        <a:ea typeface="宋体"/>
                        <a:cs typeface="宋体"/>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ts val="1200"/>
                        </a:lnSpc>
                        <a:spcAft>
                          <a:spcPts val="0"/>
                        </a:spcAft>
                      </a:pPr>
                      <a:endParaRPr lang="en-US" altLang="zh-CN" sz="2000" kern="100" baseline="0" dirty="0" smtClean="0">
                        <a:latin typeface="Times New Roman"/>
                        <a:ea typeface="宋体"/>
                        <a:cs typeface="宋体"/>
                      </a:endParaRPr>
                    </a:p>
                    <a:p>
                      <a:pPr algn="just">
                        <a:lnSpc>
                          <a:spcPts val="1200"/>
                        </a:lnSpc>
                        <a:spcAft>
                          <a:spcPts val="0"/>
                        </a:spcAft>
                      </a:pPr>
                      <a:r>
                        <a:rPr lang="zh-CN" sz="2000" kern="100" baseline="0" dirty="0" smtClean="0">
                          <a:latin typeface="Times New Roman"/>
                          <a:ea typeface="宋体"/>
                          <a:cs typeface="宋体"/>
                        </a:rPr>
                        <a:t>无</a:t>
                      </a:r>
                      <a:r>
                        <a:rPr lang="zh-CN" sz="2000" kern="100" baseline="0" dirty="0">
                          <a:latin typeface="Times New Roman"/>
                          <a:ea typeface="宋体"/>
                          <a:cs typeface="宋体"/>
                        </a:rPr>
                        <a:t>变形</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r>
              <a:tr h="649487">
                <a:tc>
                  <a:txBody>
                    <a:bodyPr/>
                    <a:lstStyle/>
                    <a:p>
                      <a:pPr algn="just">
                        <a:lnSpc>
                          <a:spcPts val="1200"/>
                        </a:lnSpc>
                        <a:spcAft>
                          <a:spcPts val="0"/>
                        </a:spcAft>
                      </a:pPr>
                      <a:r>
                        <a:rPr lang="en-US" sz="2000" kern="100" baseline="0">
                          <a:latin typeface="Times New Roman"/>
                          <a:ea typeface="宋体"/>
                          <a:cs typeface="宋体"/>
                        </a:rPr>
                        <a:t>SSE</a:t>
                      </a:r>
                      <a:endParaRPr lang="zh-CN" sz="2000" kern="100" baseline="0">
                        <a:latin typeface="Times New Roman"/>
                        <a:ea typeface="宋体"/>
                        <a:cs typeface="宋体"/>
                      </a:endParaRPr>
                    </a:p>
                  </a:txBody>
                  <a:tcPr marL="68580" marR="68580" marT="0" marB="0">
                    <a:lnL>
                      <a:noFill/>
                    </a:lnL>
                    <a:lnR>
                      <a:noFill/>
                    </a:lnR>
                    <a:lnT>
                      <a:noFill/>
                    </a:lnT>
                    <a:lnB>
                      <a:noFill/>
                    </a:lnB>
                  </a:tcPr>
                </a:tc>
                <a:tc>
                  <a:txBody>
                    <a:bodyPr/>
                    <a:lstStyle/>
                    <a:p>
                      <a:pPr algn="just">
                        <a:lnSpc>
                          <a:spcPts val="1200"/>
                        </a:lnSpc>
                        <a:spcAft>
                          <a:spcPts val="0"/>
                        </a:spcAft>
                      </a:pPr>
                      <a:r>
                        <a:rPr lang="en-US" sz="2000" kern="100" baseline="0">
                          <a:latin typeface="Times New Roman"/>
                          <a:ea typeface="宋体"/>
                          <a:cs typeface="宋体"/>
                        </a:rPr>
                        <a:t>3.3</a:t>
                      </a:r>
                      <a:endParaRPr lang="zh-CN" sz="2000" kern="100" baseline="0">
                        <a:latin typeface="Times New Roman"/>
                        <a:ea typeface="宋体"/>
                        <a:cs typeface="宋体"/>
                      </a:endParaRPr>
                    </a:p>
                  </a:txBody>
                  <a:tcPr marL="68580" marR="68580" marT="0" marB="0">
                    <a:lnL>
                      <a:noFill/>
                    </a:lnL>
                    <a:lnR>
                      <a:noFill/>
                    </a:lnR>
                    <a:lnT>
                      <a:noFill/>
                    </a:lnT>
                    <a:lnB>
                      <a:noFill/>
                    </a:lnB>
                  </a:tcPr>
                </a:tc>
                <a:tc>
                  <a:txBody>
                    <a:bodyPr/>
                    <a:lstStyle/>
                    <a:p>
                      <a:pPr algn="just">
                        <a:lnSpc>
                          <a:spcPts val="1200"/>
                        </a:lnSpc>
                        <a:spcAft>
                          <a:spcPts val="0"/>
                        </a:spcAft>
                      </a:pPr>
                      <a:r>
                        <a:rPr lang="en-US" sz="2000" kern="100" baseline="0">
                          <a:latin typeface="Times New Roman"/>
                          <a:ea typeface="宋体"/>
                          <a:cs typeface="宋体"/>
                        </a:rPr>
                        <a:t>68 Bytes</a:t>
                      </a:r>
                      <a:endParaRPr lang="zh-CN" sz="2000" kern="100" baseline="0">
                        <a:latin typeface="Times New Roman"/>
                        <a:ea typeface="宋体"/>
                        <a:cs typeface="宋体"/>
                      </a:endParaRPr>
                    </a:p>
                  </a:txBody>
                  <a:tcPr marL="68580" marR="68580" marT="0" marB="0">
                    <a:lnL>
                      <a:noFill/>
                    </a:lnL>
                    <a:lnR>
                      <a:noFill/>
                    </a:lnR>
                    <a:lnT>
                      <a:noFill/>
                    </a:lnT>
                    <a:lnB>
                      <a:noFill/>
                    </a:lnB>
                  </a:tcPr>
                </a:tc>
                <a:tc>
                  <a:txBody>
                    <a:bodyPr/>
                    <a:lstStyle/>
                    <a:p>
                      <a:pPr algn="just">
                        <a:lnSpc>
                          <a:spcPts val="1200"/>
                        </a:lnSpc>
                        <a:spcAft>
                          <a:spcPts val="0"/>
                        </a:spcAft>
                      </a:pPr>
                      <a:r>
                        <a:rPr lang="en-US" sz="2000" kern="100" baseline="0">
                          <a:latin typeface="Times New Roman"/>
                          <a:ea typeface="宋体"/>
                          <a:cs typeface="宋体"/>
                        </a:rPr>
                        <a:t>100%</a:t>
                      </a:r>
                      <a:endParaRPr lang="zh-CN" sz="2000" kern="100" baseline="0">
                        <a:latin typeface="Times New Roman"/>
                        <a:ea typeface="宋体"/>
                        <a:cs typeface="宋体"/>
                      </a:endParaRPr>
                    </a:p>
                  </a:txBody>
                  <a:tcPr marL="68580" marR="68580" marT="0" marB="0">
                    <a:lnL>
                      <a:noFill/>
                    </a:lnL>
                    <a:lnR>
                      <a:noFill/>
                    </a:lnR>
                    <a:lnT>
                      <a:noFill/>
                    </a:lnT>
                    <a:lnB>
                      <a:noFill/>
                    </a:lnB>
                  </a:tcPr>
                </a:tc>
                <a:tc>
                  <a:txBody>
                    <a:bodyPr/>
                    <a:lstStyle/>
                    <a:p>
                      <a:pPr algn="just">
                        <a:lnSpc>
                          <a:spcPts val="1200"/>
                        </a:lnSpc>
                        <a:spcAft>
                          <a:spcPts val="0"/>
                        </a:spcAft>
                      </a:pPr>
                      <a:r>
                        <a:rPr lang="zh-CN" sz="2000" kern="100" baseline="0">
                          <a:latin typeface="Times New Roman"/>
                          <a:ea typeface="宋体"/>
                          <a:cs typeface="宋体"/>
                        </a:rPr>
                        <a:t>同上</a:t>
                      </a:r>
                    </a:p>
                  </a:txBody>
                  <a:tcPr marL="68580" marR="68580" marT="0" marB="0">
                    <a:lnL>
                      <a:noFill/>
                    </a:lnL>
                    <a:lnR>
                      <a:noFill/>
                    </a:lnR>
                    <a:lnT>
                      <a:noFill/>
                    </a:lnT>
                    <a:lnB>
                      <a:noFill/>
                    </a:lnB>
                  </a:tcPr>
                </a:tc>
              </a:tr>
              <a:tr h="628308">
                <a:tc>
                  <a:txBody>
                    <a:bodyPr/>
                    <a:lstStyle/>
                    <a:p>
                      <a:pPr algn="just">
                        <a:lnSpc>
                          <a:spcPts val="1200"/>
                        </a:lnSpc>
                        <a:spcAft>
                          <a:spcPts val="0"/>
                        </a:spcAft>
                      </a:pPr>
                      <a:r>
                        <a:rPr lang="en-US" sz="2000" kern="100" baseline="0">
                          <a:latin typeface="Times New Roman"/>
                          <a:ea typeface="宋体"/>
                          <a:cs typeface="宋体"/>
                        </a:rPr>
                        <a:t>OpenCL</a:t>
                      </a:r>
                      <a:endParaRPr lang="zh-CN" sz="2000" kern="100" baseline="0">
                        <a:latin typeface="Times New Roman"/>
                        <a:ea typeface="宋体"/>
                        <a:cs typeface="宋体"/>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r>
                        <a:rPr lang="en-US" sz="2000" kern="100" baseline="0">
                          <a:latin typeface="Times New Roman"/>
                          <a:ea typeface="宋体"/>
                          <a:cs typeface="宋体"/>
                        </a:rPr>
                        <a:t>6.2</a:t>
                      </a:r>
                      <a:endParaRPr lang="zh-CN" sz="2000" kern="100" baseline="0">
                        <a:latin typeface="Times New Roman"/>
                        <a:ea typeface="宋体"/>
                        <a:cs typeface="宋体"/>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r>
                        <a:rPr lang="en-US" sz="2000" kern="100" baseline="0">
                          <a:latin typeface="Times New Roman"/>
                          <a:ea typeface="宋体"/>
                          <a:cs typeface="宋体"/>
                        </a:rPr>
                        <a:t>100 Bytes</a:t>
                      </a:r>
                      <a:endParaRPr lang="zh-CN" sz="2000" kern="100" baseline="0">
                        <a:latin typeface="Times New Roman"/>
                        <a:ea typeface="宋体"/>
                        <a:cs typeface="宋体"/>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r>
                        <a:rPr lang="en-US" sz="2000" kern="100" baseline="0">
                          <a:latin typeface="Times New Roman"/>
                          <a:ea typeface="宋体"/>
                          <a:cs typeface="宋体"/>
                        </a:rPr>
                        <a:t>30%</a:t>
                      </a:r>
                      <a:endParaRPr lang="zh-CN" sz="2000" kern="100" baseline="0">
                        <a:latin typeface="Times New Roman"/>
                        <a:ea typeface="宋体"/>
                        <a:cs typeface="宋体"/>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r>
                        <a:rPr lang="zh-CN" sz="2000" kern="100" baseline="0" dirty="0">
                          <a:latin typeface="Times New Roman"/>
                          <a:ea typeface="宋体"/>
                          <a:cs typeface="宋体"/>
                        </a:rPr>
                        <a:t>同上</a:t>
                      </a: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2000232" y="1928802"/>
            <a:ext cx="5000660" cy="954107"/>
          </a:xfrm>
          <a:prstGeom prst="rect">
            <a:avLst/>
          </a:prstGeom>
          <a:noFill/>
        </p:spPr>
        <p:txBody>
          <a:bodyPr wrap="square" rtlCol="0">
            <a:spAutoFit/>
          </a:bodyPr>
          <a:lstStyle/>
          <a:p>
            <a:pPr algn="ctr"/>
            <a:r>
              <a:rPr lang="zh-CN" altLang="en-US" sz="2800" dirty="0" smtClean="0">
                <a:effectLst>
                  <a:outerShdw blurRad="38100" dist="38100" dir="2700000" algn="tl">
                    <a:srgbClr val="000000">
                      <a:alpha val="43137"/>
                    </a:srgbClr>
                  </a:outerShdw>
                </a:effectLst>
              </a:rPr>
              <a:t>骨骼</a:t>
            </a:r>
            <a:r>
              <a:rPr lang="zh-CN" altLang="en-US" sz="2800" dirty="0" smtClean="0">
                <a:effectLst>
                  <a:outerShdw blurRad="38100" dist="38100" dir="2700000" algn="tl">
                    <a:srgbClr val="000000">
                      <a:alpha val="43137"/>
                    </a:srgbClr>
                  </a:outerShdw>
                </a:effectLst>
              </a:rPr>
              <a:t>动画并行算法</a:t>
            </a:r>
            <a:r>
              <a:rPr lang="en-US" sz="2800" dirty="0" err="1" smtClean="0">
                <a:effectLst>
                  <a:outerShdw blurRad="38100" dist="38100" dir="2700000" algn="tl">
                    <a:srgbClr val="000000">
                      <a:alpha val="43137"/>
                    </a:srgbClr>
                  </a:outerShdw>
                </a:effectLst>
              </a:rPr>
              <a:t>OpenCL</a:t>
            </a:r>
            <a:r>
              <a:rPr lang="zh-CN" altLang="en-US" sz="2800" dirty="0" smtClean="0">
                <a:effectLst>
                  <a:outerShdw blurRad="38100" dist="38100" dir="2700000" algn="tl">
                    <a:srgbClr val="000000">
                      <a:alpha val="43137"/>
                    </a:srgbClr>
                  </a:outerShdw>
                </a:effectLst>
              </a:rPr>
              <a:t>和</a:t>
            </a:r>
            <a:r>
              <a:rPr lang="en-US" sz="2800" dirty="0" smtClean="0">
                <a:effectLst>
                  <a:outerShdw blurRad="38100" dist="38100" dir="2700000" algn="tl">
                    <a:srgbClr val="000000">
                      <a:alpha val="43137"/>
                    </a:srgbClr>
                  </a:outerShdw>
                </a:effectLst>
              </a:rPr>
              <a:t>SSE</a:t>
            </a:r>
            <a:r>
              <a:rPr lang="zh-CN" altLang="en-US" sz="2800" dirty="0" smtClean="0">
                <a:effectLst>
                  <a:outerShdw blurRad="38100" dist="38100" dir="2700000" algn="tl">
                    <a:srgbClr val="000000">
                      <a:alpha val="43137"/>
                    </a:srgbClr>
                  </a:outerShdw>
                </a:effectLst>
              </a:rPr>
              <a:t>的全面</a:t>
            </a:r>
            <a:r>
              <a:rPr lang="zh-CN" altLang="en-US" sz="2800" dirty="0" smtClean="0">
                <a:effectLst>
                  <a:outerShdw blurRad="38100" dist="38100" dir="2700000" algn="tl">
                    <a:srgbClr val="000000">
                      <a:alpha val="43137"/>
                    </a:srgbClr>
                  </a:outerShdw>
                </a:effectLst>
              </a:rPr>
              <a:t>对比</a:t>
            </a:r>
            <a:r>
              <a:rPr lang="zh-CN" altLang="en-US" sz="2800" dirty="0" smtClean="0">
                <a:effectLst>
                  <a:outerShdw blurRad="38100" dist="38100" dir="2700000" algn="tl">
                    <a:srgbClr val="000000">
                      <a:alpha val="43137"/>
                    </a:srgbClr>
                  </a:outerShdw>
                </a:effectLst>
              </a:rPr>
              <a:t>表</a:t>
            </a:r>
            <a:endParaRPr lang="zh-CN" altLang="en-US" sz="2800" dirty="0">
              <a:effectLst>
                <a:outerShdw blurRad="38100" dist="38100" dir="2700000" algn="tl">
                  <a:srgbClr val="000000">
                    <a:alpha val="43137"/>
                  </a:srgbClr>
                </a:outerShdw>
              </a:effectLst>
            </a:endParaRPr>
          </a:p>
        </p:txBody>
      </p:sp>
      <p:sp>
        <p:nvSpPr>
          <p:cNvPr id="6" name="标题 1"/>
          <p:cNvSpPr>
            <a:spLocks noGrp="1"/>
          </p:cNvSpPr>
          <p:nvPr>
            <p:ph type="title"/>
          </p:nvPr>
        </p:nvSpPr>
        <p:spPr>
          <a:xfrm>
            <a:off x="457200" y="704088"/>
            <a:ext cx="8229600" cy="1143000"/>
          </a:xfrm>
        </p:spPr>
        <p:txBody>
          <a:bodyPr/>
          <a:lstStyle/>
          <a:p>
            <a:r>
              <a:rPr lang="en-US" dirty="0" err="1" smtClean="0"/>
              <a:t>OpenCL</a:t>
            </a:r>
            <a:r>
              <a:rPr lang="zh-CN" altLang="en-US" dirty="0" smtClean="0"/>
              <a:t> </a:t>
            </a:r>
            <a:r>
              <a:rPr lang="en-US" altLang="zh-CN" dirty="0" err="1" smtClean="0"/>
              <a:t>vs</a:t>
            </a:r>
            <a:r>
              <a:rPr lang="en-US" altLang="zh-CN" dirty="0" smtClean="0"/>
              <a:t> </a:t>
            </a:r>
            <a:r>
              <a:rPr lang="en-US" dirty="0" smtClean="0"/>
              <a:t>SSE</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smtClean="0"/>
              <a:t>OpenCL</a:t>
            </a:r>
            <a:r>
              <a:rPr lang="zh-CN" altLang="en-US" dirty="0" smtClean="0"/>
              <a:t> </a:t>
            </a:r>
            <a:r>
              <a:rPr lang="en-US" altLang="zh-CN" dirty="0" err="1" smtClean="0"/>
              <a:t>vs</a:t>
            </a:r>
            <a:r>
              <a:rPr lang="en-US" altLang="zh-CN" dirty="0" smtClean="0"/>
              <a:t> </a:t>
            </a:r>
            <a:r>
              <a:rPr lang="en-US" dirty="0" smtClean="0"/>
              <a:t>SSE</a:t>
            </a:r>
            <a:endParaRPr lang="zh-CN" altLang="en-US" dirty="0"/>
          </a:p>
        </p:txBody>
      </p:sp>
      <p:sp>
        <p:nvSpPr>
          <p:cNvPr id="3" name="内容占位符 2"/>
          <p:cNvSpPr>
            <a:spLocks noGrp="1"/>
          </p:cNvSpPr>
          <p:nvPr>
            <p:ph idx="1"/>
          </p:nvPr>
        </p:nvSpPr>
        <p:spPr/>
        <p:txBody>
          <a:bodyPr/>
          <a:lstStyle/>
          <a:p>
            <a:r>
              <a:rPr lang="zh-CN" altLang="en-US" dirty="0" smtClean="0"/>
              <a:t>通过全面对比观测得知，</a:t>
            </a:r>
            <a:r>
              <a:rPr lang="en-US" dirty="0" err="1" smtClean="0"/>
              <a:t>OpenCL</a:t>
            </a:r>
            <a:r>
              <a:rPr lang="zh-CN" altLang="en-US" dirty="0" smtClean="0"/>
              <a:t>相比</a:t>
            </a:r>
            <a:r>
              <a:rPr lang="en-US" dirty="0" smtClean="0"/>
              <a:t>SSE</a:t>
            </a:r>
            <a:r>
              <a:rPr lang="zh-CN" altLang="en-US" dirty="0" smtClean="0"/>
              <a:t>叠加</a:t>
            </a:r>
            <a:r>
              <a:rPr lang="en-US" dirty="0" err="1" smtClean="0"/>
              <a:t>OpenMP</a:t>
            </a:r>
            <a:r>
              <a:rPr lang="zh-CN" altLang="en-US" dirty="0" smtClean="0"/>
              <a:t>，以</a:t>
            </a:r>
            <a:r>
              <a:rPr lang="en-US" dirty="0" smtClean="0"/>
              <a:t>1.5</a:t>
            </a:r>
            <a:r>
              <a:rPr lang="zh-CN" altLang="en-US" dirty="0" smtClean="0"/>
              <a:t>倍内存换取</a:t>
            </a:r>
            <a:r>
              <a:rPr lang="en-US" dirty="0" smtClean="0"/>
              <a:t>2</a:t>
            </a:r>
            <a:r>
              <a:rPr lang="zh-CN" altLang="en-US" dirty="0" smtClean="0"/>
              <a:t>倍性能，并且</a:t>
            </a:r>
            <a:r>
              <a:rPr lang="en-US" dirty="0" smtClean="0"/>
              <a:t>CPU</a:t>
            </a:r>
            <a:r>
              <a:rPr lang="zh-CN" altLang="en-US" dirty="0" smtClean="0"/>
              <a:t>占用率下降</a:t>
            </a:r>
            <a:r>
              <a:rPr lang="en-US" dirty="0" smtClean="0"/>
              <a:t>70%</a:t>
            </a:r>
            <a:r>
              <a:rPr lang="zh-CN" altLang="en-US" dirty="0" smtClean="0"/>
              <a:t>。</a:t>
            </a:r>
            <a:endParaRPr lang="en-US" altLang="zh-CN" dirty="0" smtClean="0"/>
          </a:p>
          <a:p>
            <a:r>
              <a:rPr lang="zh-CN" altLang="en-US" dirty="0" smtClean="0"/>
              <a:t>同时</a:t>
            </a:r>
            <a:r>
              <a:rPr lang="en-US" dirty="0" smtClean="0"/>
              <a:t>GPU</a:t>
            </a:r>
            <a:r>
              <a:rPr lang="zh-CN" altLang="en-US" dirty="0" smtClean="0"/>
              <a:t>占用率和渲染画质基本不变，画面没有变形</a:t>
            </a:r>
            <a:r>
              <a:rPr lang="zh-CN" altLang="en-US" dirty="0" smtClean="0"/>
              <a:t>。</a:t>
            </a:r>
            <a:endParaRPr lang="en-US" altLang="zh-CN" dirty="0" smtClean="0"/>
          </a:p>
          <a:p>
            <a:r>
              <a:rPr lang="zh-CN" altLang="en-US" dirty="0" smtClean="0"/>
              <a:t>由此可见</a:t>
            </a:r>
            <a:r>
              <a:rPr lang="zh-CN" altLang="en-US" dirty="0" smtClean="0"/>
              <a:t>，研究人员可以放心地采用</a:t>
            </a:r>
            <a:r>
              <a:rPr lang="en-US" dirty="0" err="1" smtClean="0"/>
              <a:t>OpenCL</a:t>
            </a:r>
            <a:r>
              <a:rPr lang="zh-CN" altLang="en-US" dirty="0" smtClean="0"/>
              <a:t>挖掘</a:t>
            </a:r>
            <a:r>
              <a:rPr lang="en-US" dirty="0" smtClean="0"/>
              <a:t>CPU</a:t>
            </a:r>
            <a:r>
              <a:rPr lang="zh-CN" altLang="en-US" dirty="0" smtClean="0"/>
              <a:t>的并行能力，代价小且不会引进副作用或新的隐患。</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dirty="0" smtClean="0">
                <a:effectLst>
                  <a:outerShdw blurRad="38100" dist="38100" dir="2700000" algn="tl">
                    <a:srgbClr val="000000">
                      <a:alpha val="43137"/>
                    </a:srgbClr>
                  </a:outerShdw>
                </a:effectLst>
              </a:rPr>
              <a:t>时间分布</a:t>
            </a:r>
            <a:r>
              <a:rPr lang="zh-CN" altLang="en-US" dirty="0" smtClean="0">
                <a:effectLst>
                  <a:outerShdw blurRad="38100" dist="38100" dir="2700000" algn="tl">
                    <a:srgbClr val="000000">
                      <a:alpha val="43137"/>
                    </a:srgbClr>
                  </a:outerShdw>
                </a:effectLst>
              </a:rPr>
              <a:t>与加速比</a:t>
            </a:r>
            <a:r>
              <a:rPr lang="en-US" altLang="zh-CN" dirty="0" smtClean="0">
                <a:effectLst>
                  <a:outerShdw blurRad="38100" dist="38100" dir="2700000" algn="tl">
                    <a:srgbClr val="000000">
                      <a:alpha val="43137"/>
                    </a:srgbClr>
                  </a:outerShdw>
                </a:effectLst>
              </a:rPr>
              <a:t/>
            </a:r>
            <a:br>
              <a:rPr lang="en-US" altLang="zh-CN" dirty="0" smtClean="0">
                <a:effectLst>
                  <a:outerShdw blurRad="38100" dist="38100" dir="2700000" algn="tl">
                    <a:srgbClr val="000000">
                      <a:alpha val="43137"/>
                    </a:srgbClr>
                  </a:outerShdw>
                </a:effectLst>
              </a:rPr>
            </a:br>
            <a:r>
              <a:rPr lang="en-US" altLang="zh-CN" sz="2400" dirty="0" smtClean="0">
                <a:effectLst>
                  <a:outerShdw blurRad="38100" dist="38100" dir="2700000" algn="tl">
                    <a:srgbClr val="000000">
                      <a:alpha val="43137"/>
                    </a:srgbClr>
                  </a:outerShdw>
                </a:effectLst>
              </a:rPr>
              <a:t>-</a:t>
            </a:r>
            <a:r>
              <a:rPr lang="en-US" altLang="zh-CN" sz="2400" dirty="0">
                <a:effectLst>
                  <a:outerShdw blurRad="38100" dist="38100" dir="2700000" algn="tl">
                    <a:srgbClr val="000000">
                      <a:alpha val="43137"/>
                    </a:srgbClr>
                  </a:outerShdw>
                </a:effectLst>
              </a:rPr>
              <a:t>G</a:t>
            </a:r>
            <a:r>
              <a:rPr lang="en-US" altLang="zh-CN" sz="2400" dirty="0" smtClean="0">
                <a:effectLst>
                  <a:outerShdw blurRad="38100" dist="38100" dir="2700000" algn="tl">
                    <a:srgbClr val="000000">
                      <a:alpha val="43137"/>
                    </a:srgbClr>
                  </a:outerShdw>
                </a:effectLst>
              </a:rPr>
              <a:t>PU</a:t>
            </a:r>
            <a:endParaRPr lang="zh-CN" altLang="en-US" sz="2400" dirty="0">
              <a:effectLst>
                <a:outerShdw blurRad="38100" dist="38100" dir="2700000" algn="tl">
                  <a:srgbClr val="000000">
                    <a:alpha val="43137"/>
                  </a:srgbClr>
                </a:outerShdw>
              </a:effectLst>
            </a:endParaRPr>
          </a:p>
        </p:txBody>
      </p:sp>
      <p:graphicFrame>
        <p:nvGraphicFramePr>
          <p:cNvPr id="4" name="图表 3"/>
          <p:cNvGraphicFramePr>
            <a:graphicFrameLocks/>
          </p:cNvGraphicFramePr>
          <p:nvPr>
            <p:extLst>
              <p:ext uri="{D42A27DB-BD31-4B8C-83A1-F6EECF244321}">
                <p14:modId xmlns:p14="http://schemas.microsoft.com/office/powerpoint/2010/main" xmlns="" val="4119655903"/>
              </p:ext>
            </p:extLst>
          </p:nvPr>
        </p:nvGraphicFramePr>
        <p:xfrm>
          <a:off x="4716016" y="2420888"/>
          <a:ext cx="3119441" cy="16252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5"/>
          <p:cNvGraphicFramePr>
            <a:graphicFrameLocks/>
          </p:cNvGraphicFramePr>
          <p:nvPr>
            <p:extLst>
              <p:ext uri="{D42A27DB-BD31-4B8C-83A1-F6EECF244321}">
                <p14:modId xmlns:p14="http://schemas.microsoft.com/office/powerpoint/2010/main" xmlns="" val="21181259"/>
              </p:ext>
            </p:extLst>
          </p:nvPr>
        </p:nvGraphicFramePr>
        <p:xfrm>
          <a:off x="2267744" y="2420888"/>
          <a:ext cx="3119441" cy="16252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图表 7"/>
          <p:cNvGraphicFramePr>
            <a:graphicFrameLocks/>
          </p:cNvGraphicFramePr>
          <p:nvPr>
            <p:extLst>
              <p:ext uri="{D42A27DB-BD31-4B8C-83A1-F6EECF244321}">
                <p14:modId xmlns:p14="http://schemas.microsoft.com/office/powerpoint/2010/main" xmlns="" val="481972257"/>
              </p:ext>
            </p:extLst>
          </p:nvPr>
        </p:nvGraphicFramePr>
        <p:xfrm>
          <a:off x="179512" y="2420888"/>
          <a:ext cx="3119441" cy="162525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图表 10"/>
          <p:cNvGraphicFramePr>
            <a:graphicFrameLocks/>
          </p:cNvGraphicFramePr>
          <p:nvPr>
            <p:extLst>
              <p:ext uri="{D42A27DB-BD31-4B8C-83A1-F6EECF244321}">
                <p14:modId xmlns:p14="http://schemas.microsoft.com/office/powerpoint/2010/main" xmlns="" val="2799780866"/>
              </p:ext>
            </p:extLst>
          </p:nvPr>
        </p:nvGraphicFramePr>
        <p:xfrm>
          <a:off x="4860032" y="4293096"/>
          <a:ext cx="3816424" cy="207169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图表 12"/>
          <p:cNvGraphicFramePr>
            <a:graphicFrameLocks/>
          </p:cNvGraphicFramePr>
          <p:nvPr>
            <p:extLst>
              <p:ext uri="{D42A27DB-BD31-4B8C-83A1-F6EECF244321}">
                <p14:modId xmlns:p14="http://schemas.microsoft.com/office/powerpoint/2010/main" xmlns="" val="991908926"/>
              </p:ext>
            </p:extLst>
          </p:nvPr>
        </p:nvGraphicFramePr>
        <p:xfrm>
          <a:off x="395536" y="4221088"/>
          <a:ext cx="4032448" cy="237626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xmlns="" val="29249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6" grpId="0">
        <p:bldAsOne/>
      </p:bldGraphic>
      <p:bldGraphic spid="8" grpId="0">
        <p:bldAsOne/>
      </p:bldGraphic>
      <p:bldGraphic spid="11" grpId="0">
        <p:bldAsOne/>
      </p:bldGraphic>
      <p:bldGraphic spid="13"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effectLst>
                  <a:outerShdw blurRad="38100" dist="38100" dir="2700000" algn="tl">
                    <a:srgbClr val="000000">
                      <a:alpha val="43137"/>
                    </a:srgbClr>
                  </a:outerShdw>
                </a:effectLst>
              </a:rPr>
              <a:t>目录</a:t>
            </a:r>
          </a:p>
        </p:txBody>
      </p:sp>
      <p:graphicFrame>
        <p:nvGraphicFramePr>
          <p:cNvPr id="4" name="内容占位符 3"/>
          <p:cNvGraphicFramePr>
            <a:graphicFrameLocks noGrp="1"/>
          </p:cNvGraphicFramePr>
          <p:nvPr>
            <p:ph idx="1"/>
            <p:extLst>
              <p:ext uri="{D42A27DB-BD31-4B8C-83A1-F6EECF244321}">
                <p14:modId xmlns:p14="http://schemas.microsoft.com/office/powerpoint/2010/main" xmlns="" val="2823292850"/>
              </p:ext>
            </p:extLst>
          </p:nvPr>
        </p:nvGraphicFramePr>
        <p:xfrm>
          <a:off x="457200" y="1935163"/>
          <a:ext cx="8229600" cy="4389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17640941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高端</a:t>
            </a:r>
            <a:r>
              <a:rPr lang="en-US" dirty="0" smtClean="0">
                <a:effectLst>
                  <a:outerShdw blurRad="38100" dist="38100" dir="2700000" algn="tl">
                    <a:srgbClr val="000000">
                      <a:alpha val="43137"/>
                    </a:srgbClr>
                  </a:outerShdw>
                </a:effectLst>
              </a:rPr>
              <a:t>CPU</a:t>
            </a:r>
            <a:r>
              <a:rPr lang="zh-CN" altLang="en-US" dirty="0" smtClean="0">
                <a:effectLst>
                  <a:outerShdw blurRad="38100" dist="38100" dir="2700000" algn="tl">
                    <a:srgbClr val="000000">
                      <a:alpha val="43137"/>
                    </a:srgbClr>
                  </a:outerShdw>
                </a:effectLst>
              </a:rPr>
              <a:t>与低端</a:t>
            </a:r>
            <a:r>
              <a:rPr lang="en-US" dirty="0" smtClean="0">
                <a:effectLst>
                  <a:outerShdw blurRad="38100" dist="38100" dir="2700000" algn="tl">
                    <a:srgbClr val="000000">
                      <a:alpha val="43137"/>
                    </a:srgbClr>
                  </a:outerShdw>
                </a:effectLst>
              </a:rPr>
              <a:t>GPU</a:t>
            </a:r>
            <a:endParaRPr lang="zh-CN" altLang="en-US" dirty="0">
              <a:effectLst>
                <a:outerShdw blurRad="38100" dist="38100" dir="2700000" algn="tl">
                  <a:srgbClr val="000000">
                    <a:alpha val="43137"/>
                  </a:srgbClr>
                </a:outerShdw>
              </a:effectLst>
            </a:endParaRPr>
          </a:p>
        </p:txBody>
      </p:sp>
      <p:graphicFrame>
        <p:nvGraphicFramePr>
          <p:cNvPr id="4" name="图表 3"/>
          <p:cNvGraphicFramePr/>
          <p:nvPr/>
        </p:nvGraphicFramePr>
        <p:xfrm>
          <a:off x="1285852" y="2571744"/>
          <a:ext cx="5081600" cy="3490182"/>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5929322" y="1857364"/>
            <a:ext cx="3000396" cy="1200329"/>
          </a:xfrm>
          <a:prstGeom prst="rect">
            <a:avLst/>
          </a:prstGeom>
          <a:noFill/>
        </p:spPr>
        <p:txBody>
          <a:bodyPr wrap="square" rtlCol="0">
            <a:spAutoFit/>
          </a:bodyPr>
          <a:lstStyle/>
          <a:p>
            <a:r>
              <a:rPr lang="zh-CN" altLang="en-US" dirty="0" smtClean="0"/>
              <a:t>高端</a:t>
            </a:r>
            <a:r>
              <a:rPr lang="en-US" dirty="0" smtClean="0"/>
              <a:t>CPU</a:t>
            </a:r>
            <a:r>
              <a:rPr lang="zh-CN" altLang="en-US" dirty="0" smtClean="0"/>
              <a:t>（</a:t>
            </a:r>
            <a:r>
              <a:rPr lang="en-US" dirty="0" smtClean="0"/>
              <a:t>Intel i7 870</a:t>
            </a:r>
            <a:r>
              <a:rPr lang="zh-CN" altLang="en-US" dirty="0" smtClean="0"/>
              <a:t>）</a:t>
            </a:r>
            <a:endParaRPr lang="en-US" altLang="zh-CN" dirty="0" smtClean="0"/>
          </a:p>
          <a:p>
            <a:r>
              <a:rPr lang="zh-CN" altLang="en-US" dirty="0" smtClean="0"/>
              <a:t>低端</a:t>
            </a:r>
            <a:r>
              <a:rPr lang="en-US" dirty="0" smtClean="0"/>
              <a:t>GPU</a:t>
            </a:r>
            <a:r>
              <a:rPr lang="zh-CN" altLang="en-US" dirty="0" smtClean="0"/>
              <a:t>（</a:t>
            </a:r>
            <a:r>
              <a:rPr lang="en-US" dirty="0" smtClean="0"/>
              <a:t>NVIDIA </a:t>
            </a:r>
            <a:r>
              <a:rPr lang="en-US" dirty="0" err="1" smtClean="0"/>
              <a:t>Geforce</a:t>
            </a:r>
            <a:r>
              <a:rPr lang="en-US" dirty="0" smtClean="0"/>
              <a:t> GTS 250</a:t>
            </a:r>
            <a:r>
              <a:rPr lang="zh-CN" altLang="en-US" dirty="0" smtClean="0"/>
              <a:t>）</a:t>
            </a:r>
          </a:p>
          <a:p>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目录</a:t>
            </a:r>
          </a:p>
        </p:txBody>
      </p:sp>
      <p:graphicFrame>
        <p:nvGraphicFramePr>
          <p:cNvPr id="4" name="内容占位符 3"/>
          <p:cNvGraphicFramePr>
            <a:graphicFrameLocks noGrp="1"/>
          </p:cNvGraphicFramePr>
          <p:nvPr>
            <p:ph idx="1"/>
            <p:extLst>
              <p:ext uri="{D42A27DB-BD31-4B8C-83A1-F6EECF244321}">
                <p14:modId xmlns:p14="http://schemas.microsoft.com/office/powerpoint/2010/main" xmlns="" val="3748736787"/>
              </p:ext>
            </p:extLst>
          </p:nvPr>
        </p:nvGraphicFramePr>
        <p:xfrm>
          <a:off x="457200" y="1935163"/>
          <a:ext cx="8229600" cy="4389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31338586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喷泉粒子系统模拟</a:t>
            </a:r>
            <a:endParaRPr lang="zh-CN" altLang="en-US" dirty="0">
              <a:effectLst>
                <a:outerShdw blurRad="38100" dist="38100" dir="2700000" algn="tl">
                  <a:srgbClr val="000000">
                    <a:alpha val="43137"/>
                  </a:srgbClr>
                </a:outerShdw>
              </a:effectLst>
            </a:endParaRPr>
          </a:p>
        </p:txBody>
      </p:sp>
      <p:pic>
        <p:nvPicPr>
          <p:cNvPr id="13" name="图片 12" descr="particlesystemapp.jpg"/>
          <p:cNvPicPr/>
          <p:nvPr/>
        </p:nvPicPr>
        <p:blipFill>
          <a:blip r:embed="rId2"/>
          <a:stretch>
            <a:fillRect/>
          </a:stretch>
        </p:blipFill>
        <p:spPr>
          <a:xfrm>
            <a:off x="1428728" y="2214554"/>
            <a:ext cx="5578278" cy="4170901"/>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柏林噪声风场扰动</a:t>
            </a:r>
            <a:endParaRPr lang="zh-CN" altLang="en-US" dirty="0">
              <a:effectLst>
                <a:outerShdw blurRad="38100" dist="38100" dir="2700000" algn="tl">
                  <a:srgbClr val="000000">
                    <a:alpha val="43137"/>
                  </a:srgbClr>
                </a:outerShdw>
              </a:effectLst>
            </a:endParaRPr>
          </a:p>
        </p:txBody>
      </p:sp>
      <p:pic>
        <p:nvPicPr>
          <p:cNvPr id="4" name="内容占位符 4" descr="perlin2d_a.jpg"/>
          <p:cNvPicPr>
            <a:picLocks noChangeAspect="1"/>
          </p:cNvPicPr>
          <p:nvPr/>
        </p:nvPicPr>
        <p:blipFill>
          <a:blip r:embed="rId3"/>
          <a:stretch>
            <a:fillRect/>
          </a:stretch>
        </p:blipFill>
        <p:spPr>
          <a:xfrm>
            <a:off x="604426" y="2285992"/>
            <a:ext cx="714380" cy="714380"/>
          </a:xfrm>
          <a:prstGeom prst="rect">
            <a:avLst/>
          </a:prstGeom>
        </p:spPr>
      </p:pic>
      <p:pic>
        <p:nvPicPr>
          <p:cNvPr id="5" name="图片 4" descr="perlin2d_b.jpg"/>
          <p:cNvPicPr>
            <a:picLocks noChangeAspect="1"/>
          </p:cNvPicPr>
          <p:nvPr/>
        </p:nvPicPr>
        <p:blipFill>
          <a:blip r:embed="rId4"/>
          <a:stretch>
            <a:fillRect/>
          </a:stretch>
        </p:blipFill>
        <p:spPr>
          <a:xfrm>
            <a:off x="1428728" y="2285992"/>
            <a:ext cx="714380" cy="714380"/>
          </a:xfrm>
          <a:prstGeom prst="rect">
            <a:avLst/>
          </a:prstGeom>
        </p:spPr>
      </p:pic>
      <p:pic>
        <p:nvPicPr>
          <p:cNvPr id="6" name="图片 5" descr="perlin2d_c.jpg"/>
          <p:cNvPicPr>
            <a:picLocks noChangeAspect="1"/>
          </p:cNvPicPr>
          <p:nvPr/>
        </p:nvPicPr>
        <p:blipFill>
          <a:blip r:embed="rId5"/>
          <a:stretch>
            <a:fillRect/>
          </a:stretch>
        </p:blipFill>
        <p:spPr>
          <a:xfrm>
            <a:off x="2214546" y="2285992"/>
            <a:ext cx="714380" cy="714380"/>
          </a:xfrm>
          <a:prstGeom prst="rect">
            <a:avLst/>
          </a:prstGeom>
        </p:spPr>
      </p:pic>
      <p:pic>
        <p:nvPicPr>
          <p:cNvPr id="7" name="图片 6" descr="perlin2d_d.jpg"/>
          <p:cNvPicPr>
            <a:picLocks noChangeAspect="1"/>
          </p:cNvPicPr>
          <p:nvPr/>
        </p:nvPicPr>
        <p:blipFill>
          <a:blip r:embed="rId6"/>
          <a:stretch>
            <a:fillRect/>
          </a:stretch>
        </p:blipFill>
        <p:spPr>
          <a:xfrm>
            <a:off x="3033318" y="2285992"/>
            <a:ext cx="714380" cy="714380"/>
          </a:xfrm>
          <a:prstGeom prst="rect">
            <a:avLst/>
          </a:prstGeom>
        </p:spPr>
      </p:pic>
      <p:pic>
        <p:nvPicPr>
          <p:cNvPr id="8" name="图片 7" descr="perlin2d_f.jpg"/>
          <p:cNvPicPr>
            <a:picLocks noChangeAspect="1"/>
          </p:cNvPicPr>
          <p:nvPr/>
        </p:nvPicPr>
        <p:blipFill>
          <a:blip r:embed="rId7"/>
          <a:stretch>
            <a:fillRect/>
          </a:stretch>
        </p:blipFill>
        <p:spPr>
          <a:xfrm>
            <a:off x="3819136" y="2285992"/>
            <a:ext cx="714380" cy="714380"/>
          </a:xfrm>
          <a:prstGeom prst="rect">
            <a:avLst/>
          </a:prstGeom>
        </p:spPr>
      </p:pic>
      <p:pic>
        <p:nvPicPr>
          <p:cNvPr id="9" name="图片 8" descr="noise-perlin.jpg"/>
          <p:cNvPicPr>
            <a:picLocks noChangeAspect="1"/>
          </p:cNvPicPr>
          <p:nvPr/>
        </p:nvPicPr>
        <p:blipFill>
          <a:blip r:embed="rId8"/>
          <a:stretch>
            <a:fillRect/>
          </a:stretch>
        </p:blipFill>
        <p:spPr>
          <a:xfrm>
            <a:off x="2104624" y="3286124"/>
            <a:ext cx="928694" cy="928694"/>
          </a:xfrm>
          <a:prstGeom prst="rect">
            <a:avLst/>
          </a:prstGeom>
        </p:spPr>
      </p:pic>
      <p:pic>
        <p:nvPicPr>
          <p:cNvPr id="10" name="图片 9"/>
          <p:cNvPicPr/>
          <p:nvPr/>
        </p:nvPicPr>
        <p:blipFill>
          <a:blip r:embed="rId9"/>
          <a:stretch>
            <a:fillRect/>
          </a:stretch>
        </p:blipFill>
        <p:spPr>
          <a:xfrm>
            <a:off x="6000760" y="928670"/>
            <a:ext cx="2857520" cy="5408736"/>
          </a:xfrm>
          <a:prstGeom prst="rect">
            <a:avLst/>
          </a:prstGeom>
        </p:spPr>
      </p:pic>
      <p:graphicFrame>
        <p:nvGraphicFramePr>
          <p:cNvPr id="12" name="图表 11"/>
          <p:cNvGraphicFramePr/>
          <p:nvPr/>
        </p:nvGraphicFramePr>
        <p:xfrm>
          <a:off x="714348" y="4500570"/>
          <a:ext cx="4214842" cy="2000264"/>
        </p:xfrm>
        <a:graphic>
          <a:graphicData uri="http://schemas.openxmlformats.org/drawingml/2006/chart">
            <c:chart xmlns:c="http://schemas.openxmlformats.org/drawingml/2006/chart" xmlns:r="http://schemas.openxmlformats.org/officeDocument/2006/relationships" r:id="rId10"/>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smtClean="0">
                <a:effectLst>
                  <a:outerShdw blurRad="38100" dist="38100" dir="2700000" algn="tl">
                    <a:srgbClr val="000000">
                      <a:alpha val="43137"/>
                    </a:srgbClr>
                  </a:outerShdw>
                </a:effectLst>
              </a:rPr>
              <a:t>OpenCL</a:t>
            </a:r>
            <a:r>
              <a:rPr lang="zh-CN" altLang="en-US" dirty="0" smtClean="0">
                <a:effectLst>
                  <a:outerShdw blurRad="38100" dist="38100" dir="2700000" algn="tl">
                    <a:srgbClr val="000000">
                      <a:alpha val="43137"/>
                    </a:srgbClr>
                  </a:outerShdw>
                </a:effectLst>
              </a:rPr>
              <a:t>并行</a:t>
            </a:r>
            <a:endParaRPr lang="zh-CN" altLang="en-US" dirty="0">
              <a:effectLst>
                <a:outerShdw blurRad="38100" dist="38100" dir="2700000" algn="tl">
                  <a:srgbClr val="000000">
                    <a:alpha val="43137"/>
                  </a:srgbClr>
                </a:outerShdw>
              </a:effectLst>
            </a:endParaRPr>
          </a:p>
        </p:txBody>
      </p:sp>
      <p:sp>
        <p:nvSpPr>
          <p:cNvPr id="3" name="内容占位符 2"/>
          <p:cNvSpPr>
            <a:spLocks noGrp="1"/>
          </p:cNvSpPr>
          <p:nvPr>
            <p:ph idx="1"/>
          </p:nvPr>
        </p:nvSpPr>
        <p:spPr/>
        <p:txBody>
          <a:bodyPr/>
          <a:lstStyle/>
          <a:p>
            <a:r>
              <a:rPr lang="zh-CN" altLang="en-US" dirty="0" smtClean="0"/>
              <a:t>同样基于</a:t>
            </a:r>
            <a:r>
              <a:rPr lang="en-US" dirty="0" err="1" smtClean="0"/>
              <a:t>OpenCL</a:t>
            </a:r>
            <a:r>
              <a:rPr lang="zh-CN" altLang="en-US" dirty="0" smtClean="0"/>
              <a:t>，</a:t>
            </a:r>
            <a:r>
              <a:rPr lang="en-US" dirty="0" smtClean="0"/>
              <a:t>GPU</a:t>
            </a:r>
            <a:r>
              <a:rPr lang="zh-CN" altLang="en-US" dirty="0" smtClean="0"/>
              <a:t>性能却比</a:t>
            </a:r>
            <a:r>
              <a:rPr lang="en-US" dirty="0" smtClean="0"/>
              <a:t>CPU</a:t>
            </a:r>
            <a:r>
              <a:rPr lang="zh-CN" altLang="en-US" dirty="0" smtClean="0"/>
              <a:t>高出</a:t>
            </a:r>
            <a:r>
              <a:rPr lang="en-US" dirty="0" smtClean="0"/>
              <a:t>6~30</a:t>
            </a:r>
            <a:r>
              <a:rPr lang="zh-CN" altLang="en-US" dirty="0" smtClean="0"/>
              <a:t>倍；</a:t>
            </a:r>
            <a:endParaRPr lang="en-US" altLang="zh-CN" dirty="0" smtClean="0"/>
          </a:p>
          <a:p>
            <a:r>
              <a:rPr lang="zh-CN" altLang="en-US" dirty="0" smtClean="0"/>
              <a:t>随着粒子数增多，</a:t>
            </a:r>
            <a:r>
              <a:rPr lang="en-US" dirty="0" smtClean="0"/>
              <a:t>GPU</a:t>
            </a:r>
            <a:r>
              <a:rPr lang="zh-CN" altLang="en-US" dirty="0" smtClean="0"/>
              <a:t>并行加速比持续增长，运算量越大，</a:t>
            </a:r>
            <a:r>
              <a:rPr lang="en-US" dirty="0" smtClean="0"/>
              <a:t>GPU</a:t>
            </a:r>
            <a:r>
              <a:rPr lang="zh-CN" altLang="en-US" dirty="0" smtClean="0"/>
              <a:t>越能发挥并行加速能力；</a:t>
            </a:r>
            <a:endParaRPr lang="en-US" dirty="0" smtClean="0"/>
          </a:p>
          <a:p>
            <a:r>
              <a:rPr lang="zh-CN" altLang="en-US" dirty="0" smtClean="0"/>
              <a:t>随着粒子数增多，</a:t>
            </a:r>
            <a:endParaRPr lang="en-US" altLang="zh-CN" dirty="0" smtClean="0"/>
          </a:p>
          <a:p>
            <a:pPr>
              <a:buNone/>
            </a:pPr>
            <a:r>
              <a:rPr lang="en-US" dirty="0" smtClean="0"/>
              <a:t>CPU</a:t>
            </a:r>
            <a:r>
              <a:rPr lang="zh-CN" altLang="en-US" dirty="0" smtClean="0"/>
              <a:t>并行加速比先增再降。</a:t>
            </a:r>
            <a:endParaRPr lang="zh-CN" altLang="en-US" dirty="0"/>
          </a:p>
        </p:txBody>
      </p:sp>
      <p:graphicFrame>
        <p:nvGraphicFramePr>
          <p:cNvPr id="6" name="图表 5"/>
          <p:cNvGraphicFramePr/>
          <p:nvPr/>
        </p:nvGraphicFramePr>
        <p:xfrm>
          <a:off x="4429124" y="3429000"/>
          <a:ext cx="4491058" cy="3200414"/>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目录</a:t>
            </a:r>
          </a:p>
        </p:txBody>
      </p:sp>
      <p:graphicFrame>
        <p:nvGraphicFramePr>
          <p:cNvPr id="4" name="内容占位符 3"/>
          <p:cNvGraphicFramePr>
            <a:graphicFrameLocks noGrp="1"/>
          </p:cNvGraphicFramePr>
          <p:nvPr>
            <p:ph idx="1"/>
            <p:extLst>
              <p:ext uri="{D42A27DB-BD31-4B8C-83A1-F6EECF244321}">
                <p14:modId xmlns:p14="http://schemas.microsoft.com/office/powerpoint/2010/main" xmlns="" val="3296459300"/>
              </p:ext>
            </p:extLst>
          </p:nvPr>
        </p:nvGraphicFramePr>
        <p:xfrm>
          <a:off x="457200" y="1935163"/>
          <a:ext cx="8229600" cy="4389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1349098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effectLst>
                  <a:outerShdw blurRad="38100" dist="38100" dir="2700000" algn="tl">
                    <a:srgbClr val="000000">
                      <a:alpha val="43137"/>
                    </a:srgbClr>
                  </a:outerShdw>
                </a:effectLst>
              </a:rPr>
              <a:t>多任务并行</a:t>
            </a:r>
            <a:r>
              <a:rPr lang="en-US" altLang="zh-CN" sz="3600" dirty="0" smtClean="0">
                <a:effectLst>
                  <a:outerShdw blurRad="38100" dist="38100" dir="2700000" algn="tl">
                    <a:srgbClr val="000000">
                      <a:alpha val="43137"/>
                    </a:srgbClr>
                  </a:outerShdw>
                </a:effectLst>
              </a:rPr>
              <a:t>——</a:t>
            </a:r>
            <a:r>
              <a:rPr lang="zh-CN" altLang="en-US" sz="3600" dirty="0" smtClean="0"/>
              <a:t>同粒度多节点</a:t>
            </a:r>
            <a:endParaRPr lang="zh-CN" altLang="en-US" sz="3600" dirty="0">
              <a:effectLst>
                <a:outerShdw blurRad="38100" dist="38100" dir="2700000" algn="tl">
                  <a:srgbClr val="000000">
                    <a:alpha val="43137"/>
                  </a:srgbClr>
                </a:outerShdw>
              </a:effectLst>
            </a:endParaRPr>
          </a:p>
        </p:txBody>
      </p:sp>
      <p:sp>
        <p:nvSpPr>
          <p:cNvPr id="3" name="内容占位符 2"/>
          <p:cNvSpPr>
            <a:spLocks noGrp="1"/>
          </p:cNvSpPr>
          <p:nvPr>
            <p:ph idx="1"/>
          </p:nvPr>
        </p:nvSpPr>
        <p:spPr/>
        <p:txBody>
          <a:bodyPr/>
          <a:lstStyle/>
          <a:p>
            <a:r>
              <a:rPr lang="zh-CN" altLang="en-US" dirty="0" smtClean="0"/>
              <a:t>设定粒子数为</a:t>
            </a:r>
            <a:r>
              <a:rPr lang="en-US" dirty="0" smtClean="0"/>
              <a:t>1</a:t>
            </a:r>
            <a:r>
              <a:rPr lang="zh-CN" altLang="en-US" dirty="0" smtClean="0"/>
              <a:t>万，在</a:t>
            </a:r>
            <a:r>
              <a:rPr lang="en-US" dirty="0" smtClean="0"/>
              <a:t>CPU</a:t>
            </a:r>
            <a:r>
              <a:rPr lang="zh-CN" altLang="en-US" dirty="0" smtClean="0"/>
              <a:t>上加速比是</a:t>
            </a:r>
            <a:r>
              <a:rPr lang="en-US" dirty="0" smtClean="0"/>
              <a:t>1.9</a:t>
            </a:r>
            <a:r>
              <a:rPr lang="zh-CN" altLang="en-US" dirty="0" smtClean="0"/>
              <a:t>，在</a:t>
            </a:r>
            <a:r>
              <a:rPr lang="en-US" dirty="0" smtClean="0"/>
              <a:t>GPU</a:t>
            </a:r>
            <a:r>
              <a:rPr lang="zh-CN" altLang="en-US" dirty="0" smtClean="0"/>
              <a:t>上加速比是</a:t>
            </a:r>
            <a:r>
              <a:rPr lang="en-US" dirty="0" smtClean="0"/>
              <a:t>13</a:t>
            </a:r>
            <a:r>
              <a:rPr lang="zh-CN" altLang="en-US" dirty="0" smtClean="0"/>
              <a:t>，两者之间的比率是：</a:t>
            </a:r>
            <a:r>
              <a:rPr lang="en-US" dirty="0" smtClean="0"/>
              <a:t>0.13</a:t>
            </a:r>
            <a:r>
              <a:rPr lang="zh-CN" altLang="en-US" dirty="0" smtClean="0"/>
              <a:t>比</a:t>
            </a:r>
            <a:r>
              <a:rPr lang="en-US" dirty="0" smtClean="0"/>
              <a:t>0.87</a:t>
            </a:r>
            <a:r>
              <a:rPr lang="zh-CN" altLang="en-US" dirty="0" smtClean="0"/>
              <a:t>。如果有多个粒子系统，按照</a:t>
            </a:r>
            <a:r>
              <a:rPr lang="en-US" dirty="0" smtClean="0"/>
              <a:t>13%</a:t>
            </a:r>
            <a:r>
              <a:rPr lang="zh-CN" altLang="en-US" dirty="0" smtClean="0"/>
              <a:t>与</a:t>
            </a:r>
            <a:r>
              <a:rPr lang="en-US" dirty="0" smtClean="0"/>
              <a:t>87%</a:t>
            </a:r>
            <a:r>
              <a:rPr lang="zh-CN" altLang="en-US" dirty="0" smtClean="0"/>
              <a:t>的比率分配给</a:t>
            </a:r>
            <a:r>
              <a:rPr lang="en-US" dirty="0" smtClean="0"/>
              <a:t>CPU</a:t>
            </a:r>
            <a:r>
              <a:rPr lang="zh-CN" altLang="en-US" dirty="0" smtClean="0"/>
              <a:t>和</a:t>
            </a:r>
            <a:r>
              <a:rPr lang="en-US" dirty="0" smtClean="0"/>
              <a:t>GPU</a:t>
            </a:r>
            <a:r>
              <a:rPr lang="zh-CN" altLang="en-US" dirty="0" smtClean="0"/>
              <a:t>。</a:t>
            </a:r>
            <a:endParaRPr lang="en-US" altLang="zh-CN" dirty="0" smtClean="0"/>
          </a:p>
          <a:p>
            <a:r>
              <a:rPr lang="zh-CN" altLang="en-US" dirty="0" smtClean="0"/>
              <a:t>假设有</a:t>
            </a:r>
            <a:r>
              <a:rPr lang="en-US" dirty="0" smtClean="0"/>
              <a:t>N</a:t>
            </a:r>
            <a:r>
              <a:rPr lang="zh-CN" altLang="en-US" dirty="0" smtClean="0"/>
              <a:t>个节点，</a:t>
            </a:r>
            <a:r>
              <a:rPr lang="en-US" dirty="0" smtClean="0"/>
              <a:t>CPU</a:t>
            </a:r>
            <a:r>
              <a:rPr lang="zh-CN" altLang="en-US" dirty="0" smtClean="0"/>
              <a:t>和</a:t>
            </a:r>
            <a:r>
              <a:rPr lang="en-US" dirty="0" smtClean="0"/>
              <a:t>GPU</a:t>
            </a:r>
            <a:r>
              <a:rPr lang="zh-CN" altLang="en-US" dirty="0" smtClean="0"/>
              <a:t>分配节点的个数分别是</a:t>
            </a:r>
            <a:r>
              <a:rPr lang="en-US" dirty="0" smtClean="0"/>
              <a:t>N*0.13</a:t>
            </a:r>
            <a:r>
              <a:rPr lang="zh-CN" altLang="en-US" dirty="0" smtClean="0"/>
              <a:t>和</a:t>
            </a:r>
            <a:r>
              <a:rPr lang="en-US" dirty="0" smtClean="0"/>
              <a:t>N*0.87</a:t>
            </a:r>
            <a:r>
              <a:rPr lang="zh-CN" altLang="en-US" dirty="0" smtClean="0"/>
              <a:t>。</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effectLst>
                  <a:outerShdw blurRad="38100" dist="38100" dir="2700000" algn="tl">
                    <a:srgbClr val="000000">
                      <a:alpha val="43137"/>
                    </a:srgbClr>
                  </a:outerShdw>
                </a:effectLst>
              </a:rPr>
              <a:t>多任务并行</a:t>
            </a:r>
            <a:r>
              <a:rPr lang="en-US" altLang="zh-CN" sz="3600" dirty="0" smtClean="0">
                <a:effectLst>
                  <a:outerShdw blurRad="38100" dist="38100" dir="2700000" algn="tl">
                    <a:srgbClr val="000000">
                      <a:alpha val="43137"/>
                    </a:srgbClr>
                  </a:outerShdw>
                </a:effectLst>
              </a:rPr>
              <a:t>——</a:t>
            </a:r>
            <a:r>
              <a:rPr lang="zh-CN" altLang="en-US" sz="3600" dirty="0" smtClean="0">
                <a:effectLst>
                  <a:outerShdw blurRad="38100" dist="38100" dir="2700000" algn="tl">
                    <a:srgbClr val="000000">
                      <a:alpha val="43137"/>
                    </a:srgbClr>
                  </a:outerShdw>
                </a:effectLst>
              </a:rPr>
              <a:t>不</a:t>
            </a:r>
            <a:r>
              <a:rPr lang="zh-CN" altLang="en-US" sz="3600" dirty="0" smtClean="0"/>
              <a:t>同粒度多节点</a:t>
            </a:r>
            <a:endParaRPr lang="zh-CN" altLang="en-US" sz="3600" dirty="0"/>
          </a:p>
        </p:txBody>
      </p:sp>
      <p:sp>
        <p:nvSpPr>
          <p:cNvPr id="3" name="内容占位符 2"/>
          <p:cNvSpPr>
            <a:spLocks noGrp="1"/>
          </p:cNvSpPr>
          <p:nvPr>
            <p:ph idx="1"/>
          </p:nvPr>
        </p:nvSpPr>
        <p:spPr/>
        <p:txBody>
          <a:bodyPr/>
          <a:lstStyle/>
          <a:p>
            <a:r>
              <a:rPr lang="en-US" dirty="0" smtClean="0"/>
              <a:t>1</a:t>
            </a:r>
            <a:r>
              <a:rPr lang="zh-CN" altLang="en-US" dirty="0" smtClean="0"/>
              <a:t>）对于粒子数目为</a:t>
            </a:r>
            <a:r>
              <a:rPr lang="en-US" dirty="0" smtClean="0"/>
              <a:t>1</a:t>
            </a:r>
            <a:r>
              <a:rPr lang="zh-CN" altLang="en-US" dirty="0" smtClean="0"/>
              <a:t>万的节点粒度情况，在</a:t>
            </a:r>
            <a:r>
              <a:rPr lang="en-US" dirty="0" smtClean="0"/>
              <a:t>CPU</a:t>
            </a:r>
            <a:r>
              <a:rPr lang="zh-CN" altLang="en-US" dirty="0" smtClean="0"/>
              <a:t>上加速比是</a:t>
            </a:r>
            <a:r>
              <a:rPr lang="en-US" dirty="0" smtClean="0"/>
              <a:t>1.9</a:t>
            </a:r>
            <a:r>
              <a:rPr lang="zh-CN" altLang="en-US" dirty="0" smtClean="0"/>
              <a:t>，在</a:t>
            </a:r>
            <a:r>
              <a:rPr lang="en-US" dirty="0" smtClean="0"/>
              <a:t>GPU</a:t>
            </a:r>
            <a:r>
              <a:rPr lang="zh-CN" altLang="en-US" dirty="0" smtClean="0"/>
              <a:t>上加速比是</a:t>
            </a:r>
            <a:r>
              <a:rPr lang="en-US" dirty="0" smtClean="0"/>
              <a:t>13</a:t>
            </a:r>
            <a:r>
              <a:rPr lang="zh-CN" altLang="en-US" dirty="0" smtClean="0"/>
              <a:t>；</a:t>
            </a:r>
            <a:endParaRPr lang="en-US" altLang="zh-CN" dirty="0" smtClean="0"/>
          </a:p>
          <a:p>
            <a:r>
              <a:rPr lang="en-US" dirty="0" smtClean="0"/>
              <a:t>2</a:t>
            </a:r>
            <a:r>
              <a:rPr lang="zh-CN" altLang="en-US" dirty="0" smtClean="0"/>
              <a:t>）对于粒子数目为</a:t>
            </a:r>
            <a:r>
              <a:rPr lang="en-US" dirty="0" smtClean="0"/>
              <a:t>10</a:t>
            </a:r>
            <a:r>
              <a:rPr lang="zh-CN" altLang="en-US" dirty="0" smtClean="0"/>
              <a:t>万的节点粒度情况，在</a:t>
            </a:r>
            <a:r>
              <a:rPr lang="en-US" dirty="0" smtClean="0"/>
              <a:t>CPU</a:t>
            </a:r>
            <a:r>
              <a:rPr lang="zh-CN" altLang="en-US" dirty="0" smtClean="0"/>
              <a:t>上加速比是</a:t>
            </a:r>
            <a:r>
              <a:rPr lang="en-US" dirty="0" smtClean="0"/>
              <a:t>3.4</a:t>
            </a:r>
            <a:r>
              <a:rPr lang="zh-CN" altLang="en-US" dirty="0" smtClean="0"/>
              <a:t>，在</a:t>
            </a:r>
            <a:r>
              <a:rPr lang="en-US" dirty="0" smtClean="0"/>
              <a:t>GPU</a:t>
            </a:r>
            <a:r>
              <a:rPr lang="zh-CN" altLang="en-US" dirty="0" smtClean="0"/>
              <a:t>上加速比是</a:t>
            </a:r>
            <a:r>
              <a:rPr lang="en-US" dirty="0" smtClean="0"/>
              <a:t>65</a:t>
            </a:r>
            <a:r>
              <a:rPr lang="zh-CN" altLang="en-US" dirty="0" smtClean="0"/>
              <a:t>；</a:t>
            </a:r>
            <a:endParaRPr lang="en-US" altLang="zh-CN" dirty="0" smtClean="0"/>
          </a:p>
          <a:p>
            <a:r>
              <a:rPr lang="zh-CN" altLang="en-US" dirty="0" smtClean="0"/>
              <a:t>如果有多个粒子系统，假设粒度一和粒度二各</a:t>
            </a:r>
            <a:r>
              <a:rPr lang="en-US" dirty="0" smtClean="0"/>
              <a:t>10</a:t>
            </a:r>
            <a:r>
              <a:rPr lang="zh-CN" altLang="en-US" dirty="0" smtClean="0"/>
              <a:t>个，对于粒度一的</a:t>
            </a:r>
            <a:r>
              <a:rPr lang="en-US" dirty="0" smtClean="0"/>
              <a:t>10</a:t>
            </a:r>
            <a:r>
              <a:rPr lang="zh-CN" altLang="en-US" dirty="0" smtClean="0"/>
              <a:t>个，按</a:t>
            </a:r>
            <a:r>
              <a:rPr lang="en-US" dirty="0" smtClean="0"/>
              <a:t>0.13</a:t>
            </a:r>
            <a:r>
              <a:rPr lang="zh-CN" altLang="en-US" dirty="0" smtClean="0"/>
              <a:t>比</a:t>
            </a:r>
            <a:r>
              <a:rPr lang="en-US" dirty="0" smtClean="0"/>
              <a:t>0.87</a:t>
            </a:r>
            <a:r>
              <a:rPr lang="zh-CN" altLang="en-US" dirty="0" smtClean="0"/>
              <a:t>的比率分配给</a:t>
            </a:r>
            <a:r>
              <a:rPr lang="en-US" dirty="0" smtClean="0"/>
              <a:t>CPU</a:t>
            </a:r>
            <a:r>
              <a:rPr lang="zh-CN" altLang="en-US" dirty="0" smtClean="0"/>
              <a:t>和</a:t>
            </a:r>
            <a:r>
              <a:rPr lang="en-US" dirty="0" smtClean="0"/>
              <a:t>GPU</a:t>
            </a:r>
            <a:r>
              <a:rPr lang="zh-CN" altLang="en-US" dirty="0" smtClean="0"/>
              <a:t>各</a:t>
            </a:r>
            <a:r>
              <a:rPr lang="en-US" dirty="0" smtClean="0"/>
              <a:t>1</a:t>
            </a:r>
            <a:r>
              <a:rPr lang="zh-CN" altLang="en-US" dirty="0" smtClean="0"/>
              <a:t>和</a:t>
            </a:r>
            <a:r>
              <a:rPr lang="en-US" dirty="0" smtClean="0"/>
              <a:t>9</a:t>
            </a:r>
            <a:r>
              <a:rPr lang="zh-CN" altLang="en-US" dirty="0" smtClean="0"/>
              <a:t>个；</a:t>
            </a:r>
            <a:endParaRPr lang="en-US" altLang="zh-CN" dirty="0" smtClean="0"/>
          </a:p>
          <a:p>
            <a:pPr>
              <a:buNone/>
            </a:pPr>
            <a:r>
              <a:rPr lang="en-US" altLang="zh-CN" dirty="0" smtClean="0"/>
              <a:t>   </a:t>
            </a:r>
            <a:r>
              <a:rPr lang="zh-CN" altLang="en-US" dirty="0" smtClean="0"/>
              <a:t>对于粒度二的</a:t>
            </a:r>
            <a:r>
              <a:rPr lang="en-US" dirty="0" smtClean="0"/>
              <a:t>10</a:t>
            </a:r>
            <a:r>
              <a:rPr lang="zh-CN" altLang="en-US" dirty="0" smtClean="0"/>
              <a:t>个，按</a:t>
            </a:r>
            <a:r>
              <a:rPr lang="en-US" dirty="0" smtClean="0"/>
              <a:t>0.05</a:t>
            </a:r>
            <a:r>
              <a:rPr lang="zh-CN" altLang="en-US" dirty="0" smtClean="0"/>
              <a:t>比</a:t>
            </a:r>
            <a:r>
              <a:rPr lang="en-US" dirty="0" smtClean="0"/>
              <a:t>0.95</a:t>
            </a:r>
            <a:r>
              <a:rPr lang="zh-CN" altLang="en-US" dirty="0" smtClean="0"/>
              <a:t>的比率分配给</a:t>
            </a:r>
            <a:r>
              <a:rPr lang="en-US" dirty="0" smtClean="0"/>
              <a:t>CPU</a:t>
            </a:r>
            <a:r>
              <a:rPr lang="zh-CN" altLang="en-US" dirty="0" smtClean="0"/>
              <a:t>和</a:t>
            </a:r>
            <a:r>
              <a:rPr lang="en-US" dirty="0" smtClean="0"/>
              <a:t>GPU</a:t>
            </a:r>
            <a:r>
              <a:rPr lang="zh-CN" altLang="en-US" dirty="0" smtClean="0"/>
              <a:t>各</a:t>
            </a:r>
            <a:r>
              <a:rPr lang="en-US" dirty="0" smtClean="0"/>
              <a:t>0</a:t>
            </a:r>
            <a:r>
              <a:rPr lang="zh-CN" altLang="en-US" dirty="0" smtClean="0"/>
              <a:t>和</a:t>
            </a:r>
            <a:r>
              <a:rPr lang="en-US" dirty="0" smtClean="0"/>
              <a:t>10</a:t>
            </a:r>
            <a:r>
              <a:rPr lang="zh-CN" altLang="en-US" dirty="0" smtClean="0"/>
              <a:t>个。</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目录</a:t>
            </a:r>
          </a:p>
        </p:txBody>
      </p:sp>
      <p:graphicFrame>
        <p:nvGraphicFramePr>
          <p:cNvPr id="4" name="内容占位符 3"/>
          <p:cNvGraphicFramePr>
            <a:graphicFrameLocks noGrp="1"/>
          </p:cNvGraphicFramePr>
          <p:nvPr>
            <p:ph idx="1"/>
            <p:extLst>
              <p:ext uri="{D42A27DB-BD31-4B8C-83A1-F6EECF244321}">
                <p14:modId xmlns:p14="http://schemas.microsoft.com/office/powerpoint/2010/main" xmlns="" val="4266584927"/>
              </p:ext>
            </p:extLst>
          </p:nvPr>
        </p:nvGraphicFramePr>
        <p:xfrm>
          <a:off x="457200" y="1935163"/>
          <a:ext cx="8229600" cy="4389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1349098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研究内容</a:t>
            </a:r>
            <a:endParaRPr lang="zh-CN" altLang="en-US" dirty="0">
              <a:effectLst>
                <a:outerShdw blurRad="38100" dist="38100" dir="2700000" algn="tl">
                  <a:srgbClr val="000000">
                    <a:alpha val="43137"/>
                  </a:srgbClr>
                </a:outerShdw>
              </a:effectLst>
            </a:endParaRPr>
          </a:p>
        </p:txBody>
      </p:sp>
      <p:graphicFrame>
        <p:nvGraphicFramePr>
          <p:cNvPr id="6" name="内容占位符 5"/>
          <p:cNvGraphicFramePr>
            <a:graphicFrameLocks noGrp="1"/>
          </p:cNvGraphicFramePr>
          <p:nvPr>
            <p:ph idx="1"/>
          </p:nvPr>
        </p:nvGraphicFramePr>
        <p:xfrm>
          <a:off x="457200" y="1935163"/>
          <a:ext cx="8229600" cy="4389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背景和对象</a:t>
            </a:r>
            <a:endParaRPr lang="zh-CN" altLang="en-US" dirty="0">
              <a:effectLst>
                <a:outerShdw blurRad="38100" dist="38100" dir="2700000" algn="tl">
                  <a:srgbClr val="000000">
                    <a:alpha val="43137"/>
                  </a:srgbClr>
                </a:outerShdw>
              </a:effectLst>
            </a:endParaRPr>
          </a:p>
        </p:txBody>
      </p:sp>
      <p:sp>
        <p:nvSpPr>
          <p:cNvPr id="3" name="内容占位符 2"/>
          <p:cNvSpPr>
            <a:spLocks noGrp="1"/>
          </p:cNvSpPr>
          <p:nvPr>
            <p:ph idx="1"/>
          </p:nvPr>
        </p:nvSpPr>
        <p:spPr>
          <a:xfrm>
            <a:off x="179512" y="1935480"/>
            <a:ext cx="8784976" cy="4389120"/>
          </a:xfrm>
        </p:spPr>
        <p:txBody>
          <a:bodyPr>
            <a:normAutofit/>
          </a:bodyPr>
          <a:lstStyle/>
          <a:p>
            <a:r>
              <a:rPr lang="zh-CN" altLang="en-US" dirty="0" smtClean="0"/>
              <a:t>依托基金：</a:t>
            </a:r>
            <a:endParaRPr lang="en-US" altLang="zh-CN" dirty="0" smtClean="0"/>
          </a:p>
          <a:p>
            <a:pPr marL="571500" indent="-571500">
              <a:buFont typeface="+mj-lt"/>
              <a:buAutoNum type="romanUcPeriod"/>
            </a:pPr>
            <a:r>
              <a:rPr lang="zh-CN" altLang="zh-CN" dirty="0" smtClean="0"/>
              <a:t>国家</a:t>
            </a:r>
            <a:r>
              <a:rPr lang="zh-CN" altLang="zh-CN" dirty="0"/>
              <a:t>自然科学</a:t>
            </a:r>
            <a:r>
              <a:rPr lang="zh-CN" altLang="zh-CN" dirty="0" smtClean="0"/>
              <a:t>基金</a:t>
            </a:r>
            <a:r>
              <a:rPr lang="en-US" altLang="zh-CN" sz="1800" dirty="0" smtClean="0"/>
              <a:t>No</a:t>
            </a:r>
            <a:r>
              <a:rPr lang="en-US" altLang="zh-CN" sz="1800" dirty="0"/>
              <a:t>: </a:t>
            </a:r>
            <a:r>
              <a:rPr lang="en-US" altLang="zh-CN" sz="1800" dirty="0" smtClean="0"/>
              <a:t>40971207</a:t>
            </a:r>
            <a:r>
              <a:rPr lang="zh-CN" altLang="zh-CN" dirty="0" smtClean="0"/>
              <a:t> “</a:t>
            </a:r>
            <a:r>
              <a:rPr lang="zh-CN" altLang="zh-CN" dirty="0"/>
              <a:t>基于</a:t>
            </a:r>
            <a:r>
              <a:rPr lang="en-US" altLang="zh-CN" dirty="0"/>
              <a:t>VR-GIS</a:t>
            </a:r>
            <a:r>
              <a:rPr lang="zh-CN" altLang="zh-CN" dirty="0"/>
              <a:t>的城市噪声检测数据三维分析模型</a:t>
            </a:r>
            <a:r>
              <a:rPr lang="zh-CN" altLang="zh-CN" dirty="0" smtClean="0"/>
              <a:t>及可视化</a:t>
            </a:r>
            <a:r>
              <a:rPr lang="zh-CN" altLang="zh-CN" dirty="0"/>
              <a:t>评价研究</a:t>
            </a:r>
            <a:r>
              <a:rPr lang="zh-CN" altLang="zh-CN" dirty="0" smtClean="0"/>
              <a:t>”</a:t>
            </a:r>
            <a:endParaRPr lang="en-US" altLang="zh-CN" dirty="0" smtClean="0"/>
          </a:p>
          <a:p>
            <a:pPr marL="571500" indent="-571500">
              <a:buFont typeface="+mj-lt"/>
              <a:buAutoNum type="romanUcPeriod"/>
            </a:pPr>
            <a:r>
              <a:rPr lang="zh-CN" altLang="zh-CN" dirty="0" smtClean="0"/>
              <a:t>国家</a:t>
            </a:r>
            <a:r>
              <a:rPr lang="zh-CN" altLang="zh-CN" dirty="0"/>
              <a:t>科技部科技人员服务企业行动</a:t>
            </a:r>
            <a:r>
              <a:rPr lang="zh-CN" altLang="zh-CN" dirty="0" smtClean="0"/>
              <a:t>基金</a:t>
            </a:r>
            <a:r>
              <a:rPr lang="en-US" altLang="zh-CN" sz="1800" dirty="0" smtClean="0"/>
              <a:t>No: SQ2009GJA0002426 </a:t>
            </a:r>
            <a:r>
              <a:rPr lang="zh-CN" altLang="zh-CN" dirty="0" smtClean="0"/>
              <a:t>“</a:t>
            </a:r>
            <a:r>
              <a:rPr lang="zh-CN" altLang="zh-CN" dirty="0"/>
              <a:t>基于</a:t>
            </a:r>
            <a:r>
              <a:rPr lang="en-US" altLang="zh-CN" dirty="0"/>
              <a:t>CUDA</a:t>
            </a:r>
            <a:r>
              <a:rPr lang="zh-CN" altLang="zh-CN" dirty="0"/>
              <a:t>并行架构的高逼真度</a:t>
            </a:r>
            <a:r>
              <a:rPr lang="en-US" altLang="zh-CN" dirty="0"/>
              <a:t>VRGIS</a:t>
            </a:r>
            <a:r>
              <a:rPr lang="zh-CN" altLang="zh-CN" dirty="0"/>
              <a:t>加速引擎</a:t>
            </a:r>
            <a:r>
              <a:rPr lang="zh-CN" altLang="zh-CN" dirty="0" smtClean="0"/>
              <a:t>”</a:t>
            </a:r>
            <a:endParaRPr lang="en-US" altLang="zh-CN" dirty="0" smtClean="0"/>
          </a:p>
          <a:p>
            <a:endParaRPr lang="en-US" altLang="zh-CN" dirty="0" smtClean="0"/>
          </a:p>
          <a:p>
            <a:r>
              <a:rPr lang="zh-CN" altLang="en-US" dirty="0" smtClean="0"/>
              <a:t>研究对象：</a:t>
            </a:r>
            <a:endParaRPr lang="en-US" altLang="zh-CN" dirty="0" smtClean="0"/>
          </a:p>
          <a:p>
            <a:pPr marL="0" indent="0">
              <a:buNone/>
            </a:pPr>
            <a:r>
              <a:rPr lang="en-US" altLang="zh-CN" dirty="0" smtClean="0"/>
              <a:t>——VRGIS</a:t>
            </a:r>
            <a:r>
              <a:rPr lang="zh-CN" altLang="en-US" sz="2800" dirty="0" smtClean="0"/>
              <a:t>虚拟现实地理信息系统一体化仿真平台</a:t>
            </a:r>
            <a:endParaRPr lang="zh-CN" altLang="en-US" dirty="0"/>
          </a:p>
        </p:txBody>
      </p:sp>
    </p:spTree>
    <p:extLst>
      <p:ext uri="{BB962C8B-B14F-4D97-AF65-F5344CB8AC3E}">
        <p14:creationId xmlns:p14="http://schemas.microsoft.com/office/powerpoint/2010/main" xmlns="" val="39702888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创新点</a:t>
            </a:r>
            <a:endParaRPr lang="zh-CN" altLang="en-US" dirty="0">
              <a:effectLst>
                <a:outerShdw blurRad="38100" dist="38100" dir="2700000" algn="tl">
                  <a:srgbClr val="000000">
                    <a:alpha val="43137"/>
                  </a:srgbClr>
                </a:outerShdw>
              </a:effectLst>
            </a:endParaRPr>
          </a:p>
        </p:txBody>
      </p:sp>
      <p:graphicFrame>
        <p:nvGraphicFramePr>
          <p:cNvPr id="4" name="内容占位符 3"/>
          <p:cNvGraphicFramePr>
            <a:graphicFrameLocks noGrp="1"/>
          </p:cNvGraphicFramePr>
          <p:nvPr>
            <p:ph idx="1"/>
          </p:nvPr>
        </p:nvGraphicFramePr>
        <p:xfrm>
          <a:off x="457200" y="1935163"/>
          <a:ext cx="8229600" cy="4389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不足与展望</a:t>
            </a:r>
            <a:endParaRPr lang="zh-CN" altLang="en-US" dirty="0">
              <a:effectLst>
                <a:outerShdw blurRad="38100" dist="38100" dir="2700000" algn="tl">
                  <a:srgbClr val="000000">
                    <a:alpha val="43137"/>
                  </a:srgbClr>
                </a:outerShdw>
              </a:effectLst>
            </a:endParaRPr>
          </a:p>
        </p:txBody>
      </p:sp>
      <p:sp>
        <p:nvSpPr>
          <p:cNvPr id="3" name="内容占位符 2"/>
          <p:cNvSpPr>
            <a:spLocks noGrp="1"/>
          </p:cNvSpPr>
          <p:nvPr>
            <p:ph idx="1"/>
          </p:nvPr>
        </p:nvSpPr>
        <p:spPr/>
        <p:txBody>
          <a:bodyPr/>
          <a:lstStyle/>
          <a:p>
            <a:r>
              <a:rPr lang="zh-CN" altLang="en-US" dirty="0" smtClean="0"/>
              <a:t>虽然本文初步从系统的角度研究了多任务异构协同并行计算，但</a:t>
            </a:r>
            <a:r>
              <a:rPr lang="zh-CN" altLang="en-US" b="1" dirty="0" smtClean="0"/>
              <a:t>任务数量</a:t>
            </a:r>
            <a:r>
              <a:rPr lang="zh-CN" altLang="en-US" dirty="0" smtClean="0"/>
              <a:t>还局限在少数环节。</a:t>
            </a:r>
            <a:r>
              <a:rPr lang="en-US" altLang="zh-CN" sz="2000" dirty="0" smtClean="0"/>
              <a:t>——</a:t>
            </a:r>
            <a:r>
              <a:rPr lang="zh-CN" altLang="en-US" sz="2000" dirty="0" smtClean="0"/>
              <a:t>拟寻找更多个有待执行并行计算的潜在环节，采用本文方法执行并行优化。</a:t>
            </a:r>
            <a:endParaRPr lang="en-US" altLang="zh-CN" sz="2000" dirty="0" smtClean="0"/>
          </a:p>
          <a:p>
            <a:r>
              <a:rPr lang="zh-CN" altLang="en-US" dirty="0" smtClean="0"/>
              <a:t>本文还对</a:t>
            </a:r>
            <a:r>
              <a:rPr lang="en-US" b="1" dirty="0" smtClean="0"/>
              <a:t>Web</a:t>
            </a:r>
            <a:r>
              <a:rPr lang="zh-CN" altLang="en-US" b="1" dirty="0" smtClean="0"/>
              <a:t>并行</a:t>
            </a:r>
            <a:r>
              <a:rPr lang="zh-CN" altLang="en-US" dirty="0" smtClean="0"/>
              <a:t>计算作了前期探索，但没有完整的研究案例。</a:t>
            </a:r>
            <a:r>
              <a:rPr lang="en-US" altLang="zh-CN" sz="2000" dirty="0" smtClean="0"/>
              <a:t>——</a:t>
            </a:r>
            <a:r>
              <a:rPr lang="zh-CN" altLang="en-US" sz="2000" dirty="0" smtClean="0"/>
              <a:t>研究</a:t>
            </a:r>
            <a:r>
              <a:rPr lang="en-US" sz="2000" dirty="0" err="1" smtClean="0"/>
              <a:t>WebCL</a:t>
            </a:r>
            <a:r>
              <a:rPr lang="zh-CN" altLang="en-US" sz="2000" dirty="0" smtClean="0"/>
              <a:t>这一类似</a:t>
            </a:r>
            <a:r>
              <a:rPr lang="en-US" sz="2000" dirty="0" err="1" smtClean="0"/>
              <a:t>OpenCL</a:t>
            </a:r>
            <a:r>
              <a:rPr lang="zh-CN" altLang="en-US" sz="2000" dirty="0" smtClean="0"/>
              <a:t>的</a:t>
            </a:r>
            <a:r>
              <a:rPr lang="en-US" altLang="zh-CN" sz="2000" dirty="0" smtClean="0"/>
              <a:t>Web</a:t>
            </a:r>
            <a:r>
              <a:rPr lang="zh-CN" altLang="en-US" sz="2000" dirty="0" smtClean="0"/>
              <a:t>并行技术。</a:t>
            </a:r>
            <a:endParaRPr lang="en-US" altLang="zh-CN" sz="2000" dirty="0" smtClean="0"/>
          </a:p>
          <a:p>
            <a:r>
              <a:rPr lang="zh-CN" altLang="en-US" dirty="0" smtClean="0"/>
              <a:t>在系统应用方面，本文尚未将研究重点角色动画与工程应用需求对接形成</a:t>
            </a:r>
            <a:r>
              <a:rPr lang="zh-CN" altLang="en-US" b="1" dirty="0" smtClean="0"/>
              <a:t>专业系统</a:t>
            </a:r>
            <a:r>
              <a:rPr lang="zh-CN" altLang="en-US" dirty="0" smtClean="0"/>
              <a:t>。</a:t>
            </a:r>
            <a:r>
              <a:rPr lang="en-US" altLang="zh-CN" sz="2000" dirty="0" smtClean="0"/>
              <a:t>——</a:t>
            </a:r>
            <a:r>
              <a:rPr lang="zh-CN" altLang="en-US" sz="2000" dirty="0" smtClean="0"/>
              <a:t>拟专注动画行业子系统，结合</a:t>
            </a:r>
            <a:r>
              <a:rPr lang="en-US" sz="2000" dirty="0" err="1" smtClean="0"/>
              <a:t>Kinect</a:t>
            </a:r>
            <a:r>
              <a:rPr lang="zh-CN" altLang="en-US" sz="2000" dirty="0" smtClean="0"/>
              <a:t>体感设备。</a:t>
            </a:r>
            <a:endParaRPr lang="zh-CN" altLang="en-US" sz="20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青岛世园会-俯瞰全貌.jpg"/>
          <p:cNvPicPr>
            <a:picLocks noChangeAspect="1"/>
          </p:cNvPicPr>
          <p:nvPr/>
        </p:nvPicPr>
        <p:blipFill>
          <a:blip r:embed="rId3"/>
          <a:stretch>
            <a:fillRect/>
          </a:stretch>
        </p:blipFill>
        <p:spPr>
          <a:xfrm>
            <a:off x="0" y="1785926"/>
            <a:ext cx="9144000" cy="4084793"/>
          </a:xfrm>
          <a:prstGeom prst="rect">
            <a:avLst/>
          </a:prstGeom>
        </p:spPr>
      </p:pic>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附录：项目</a:t>
            </a:r>
            <a:r>
              <a:rPr lang="en-US" altLang="zh-CN" sz="3200" dirty="0" smtClean="0">
                <a:effectLst>
                  <a:outerShdw blurRad="38100" dist="38100" dir="2700000" algn="tl">
                    <a:srgbClr val="000000">
                      <a:alpha val="43137"/>
                    </a:srgbClr>
                  </a:outerShdw>
                </a:effectLst>
              </a:rPr>
              <a:t>-</a:t>
            </a:r>
            <a:r>
              <a:rPr lang="zh-CN" altLang="en-US" sz="3200" dirty="0" smtClean="0">
                <a:effectLst>
                  <a:outerShdw blurRad="38100" dist="38100" dir="2700000" algn="tl">
                    <a:srgbClr val="000000">
                      <a:alpha val="43137"/>
                    </a:srgbClr>
                  </a:outerShdw>
                </a:effectLst>
              </a:rPr>
              <a:t>青岛世园</a:t>
            </a:r>
            <a:endParaRPr lang="zh-CN" altLang="en-US" sz="3200" dirty="0">
              <a:effectLst>
                <a:outerShdw blurRad="38100" dist="38100" dir="2700000" algn="tl">
                  <a:srgbClr val="000000">
                    <a:alpha val="43137"/>
                  </a:srgbClr>
                </a:outerShdw>
              </a:effectLst>
            </a:endParaRPr>
          </a:p>
        </p:txBody>
      </p:sp>
      <p:pic>
        <p:nvPicPr>
          <p:cNvPr id="20" name="图片 19" descr="青岛世园会-鲜花大道-VRGIS.jpg"/>
          <p:cNvPicPr>
            <a:picLocks noChangeAspect="1"/>
          </p:cNvPicPr>
          <p:nvPr/>
        </p:nvPicPr>
        <p:blipFill>
          <a:blip r:embed="rId4"/>
          <a:srcRect l="1562" t="12993" r="1562" b="4112"/>
          <a:stretch>
            <a:fillRect/>
          </a:stretch>
        </p:blipFill>
        <p:spPr>
          <a:xfrm>
            <a:off x="71406" y="1857364"/>
            <a:ext cx="8858312" cy="4000528"/>
          </a:xfrm>
          <a:prstGeom prst="rect">
            <a:avLst/>
          </a:prstGeom>
        </p:spPr>
      </p:pic>
      <p:pic>
        <p:nvPicPr>
          <p:cNvPr id="21" name="图片 20" descr="青岛世园会-主题馆-VRGIS.jpg"/>
          <p:cNvPicPr>
            <a:picLocks noChangeAspect="1"/>
          </p:cNvPicPr>
          <p:nvPr/>
        </p:nvPicPr>
        <p:blipFill>
          <a:blip r:embed="rId5"/>
          <a:srcRect l="1562" t="12993" r="1562" b="4112"/>
          <a:stretch>
            <a:fillRect/>
          </a:stretch>
        </p:blipFill>
        <p:spPr>
          <a:xfrm>
            <a:off x="142844" y="2000240"/>
            <a:ext cx="8858312" cy="40005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7" presetClass="exit" presetSubtype="0" fill="hold" nodeType="clickEffect">
                                  <p:stCondLst>
                                    <p:cond delay="0"/>
                                  </p:stCondLst>
                                  <p:childTnLst>
                                    <p:animEffect transition="out" filter="fade">
                                      <p:cBhvr>
                                        <p:cTn id="13" dur="1000"/>
                                        <p:tgtEl>
                                          <p:spTgt spid="22"/>
                                        </p:tgtEl>
                                      </p:cBhvr>
                                    </p:animEffect>
                                    <p:anim calcmode="lin" valueType="num">
                                      <p:cBhvr>
                                        <p:cTn id="14" dur="1000"/>
                                        <p:tgtEl>
                                          <p:spTgt spid="22"/>
                                        </p:tgtEl>
                                        <p:attrNameLst>
                                          <p:attrName>ppt_x</p:attrName>
                                        </p:attrNameLst>
                                      </p:cBhvr>
                                      <p:tavLst>
                                        <p:tav tm="0">
                                          <p:val>
                                            <p:strVal val="ppt_x"/>
                                          </p:val>
                                        </p:tav>
                                        <p:tav tm="100000">
                                          <p:val>
                                            <p:strVal val="ppt_x"/>
                                          </p:val>
                                        </p:tav>
                                      </p:tavLst>
                                    </p:anim>
                                    <p:anim calcmode="lin" valueType="num">
                                      <p:cBhvr>
                                        <p:cTn id="15" dur="100" decel="100000"/>
                                        <p:tgtEl>
                                          <p:spTgt spid="22"/>
                                        </p:tgtEl>
                                        <p:attrNameLst>
                                          <p:attrName>ppt_y</p:attrName>
                                        </p:attrNameLst>
                                      </p:cBhvr>
                                      <p:tavLst>
                                        <p:tav tm="0">
                                          <p:val>
                                            <p:strVal val="ppt_y"/>
                                          </p:val>
                                        </p:tav>
                                        <p:tav tm="100000">
                                          <p:val>
                                            <p:strVal val="ppt_y-.03"/>
                                          </p:val>
                                        </p:tav>
                                      </p:tavLst>
                                    </p:anim>
                                    <p:anim calcmode="lin" valueType="num">
                                      <p:cBhvr>
                                        <p:cTn id="16" dur="900" accel="100000">
                                          <p:stCondLst>
                                            <p:cond delay="100"/>
                                          </p:stCondLst>
                                        </p:cTn>
                                        <p:tgtEl>
                                          <p:spTgt spid="22"/>
                                        </p:tgtEl>
                                        <p:attrNameLst>
                                          <p:attrName>ppt_y</p:attrName>
                                        </p:attrNameLst>
                                      </p:cBhvr>
                                      <p:tavLst>
                                        <p:tav tm="0">
                                          <p:val>
                                            <p:strVal val="ppt_y"/>
                                          </p:val>
                                        </p:tav>
                                        <p:tav tm="100000">
                                          <p:val>
                                            <p:strVal val="ppt_y+1"/>
                                          </p:val>
                                        </p:tav>
                                      </p:tavLst>
                                    </p:anim>
                                    <p:set>
                                      <p:cBhvr>
                                        <p:cTn id="17" dur="1" fill="hold">
                                          <p:stCondLst>
                                            <p:cond delay="999"/>
                                          </p:stCondLst>
                                        </p:cTn>
                                        <p:tgtEl>
                                          <p:spTgt spid="22"/>
                                        </p:tgtEl>
                                        <p:attrNameLst>
                                          <p:attrName>style.visibility</p:attrName>
                                        </p:attrNameLst>
                                      </p:cBhvr>
                                      <p:to>
                                        <p:strVal val="hidden"/>
                                      </p:to>
                                    </p:set>
                                  </p:childTnLst>
                                </p:cTn>
                              </p:par>
                              <p:par>
                                <p:cTn id="18" presetID="47"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1000"/>
                                        <p:tgtEl>
                                          <p:spTgt spid="20"/>
                                        </p:tgtEl>
                                      </p:cBhvr>
                                    </p:animEffect>
                                    <p:anim calcmode="lin" valueType="num">
                                      <p:cBhvr>
                                        <p:cTn id="21" dur="1000" fill="hold"/>
                                        <p:tgtEl>
                                          <p:spTgt spid="20"/>
                                        </p:tgtEl>
                                        <p:attrNameLst>
                                          <p:attrName>ppt_x</p:attrName>
                                        </p:attrNameLst>
                                      </p:cBhvr>
                                      <p:tavLst>
                                        <p:tav tm="0">
                                          <p:val>
                                            <p:strVal val="#ppt_x"/>
                                          </p:val>
                                        </p:tav>
                                        <p:tav tm="100000">
                                          <p:val>
                                            <p:strVal val="#ppt_x"/>
                                          </p:val>
                                        </p:tav>
                                      </p:tavLst>
                                    </p:anim>
                                    <p:anim calcmode="lin" valueType="num">
                                      <p:cBhvr>
                                        <p:cTn id="2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7" presetClass="exit" presetSubtype="0" fill="hold" nodeType="clickEffect">
                                  <p:stCondLst>
                                    <p:cond delay="0"/>
                                  </p:stCondLst>
                                  <p:childTnLst>
                                    <p:animEffect transition="out" filter="fade">
                                      <p:cBhvr>
                                        <p:cTn id="26" dur="1000"/>
                                        <p:tgtEl>
                                          <p:spTgt spid="20"/>
                                        </p:tgtEl>
                                      </p:cBhvr>
                                    </p:animEffect>
                                    <p:anim calcmode="lin" valueType="num">
                                      <p:cBhvr>
                                        <p:cTn id="27" dur="1000"/>
                                        <p:tgtEl>
                                          <p:spTgt spid="20"/>
                                        </p:tgtEl>
                                        <p:attrNameLst>
                                          <p:attrName>ppt_x</p:attrName>
                                        </p:attrNameLst>
                                      </p:cBhvr>
                                      <p:tavLst>
                                        <p:tav tm="0">
                                          <p:val>
                                            <p:strVal val="ppt_x"/>
                                          </p:val>
                                        </p:tav>
                                        <p:tav tm="100000">
                                          <p:val>
                                            <p:strVal val="ppt_x"/>
                                          </p:val>
                                        </p:tav>
                                      </p:tavLst>
                                    </p:anim>
                                    <p:anim calcmode="lin" valueType="num">
                                      <p:cBhvr>
                                        <p:cTn id="28" dur="100" decel="100000"/>
                                        <p:tgtEl>
                                          <p:spTgt spid="20"/>
                                        </p:tgtEl>
                                        <p:attrNameLst>
                                          <p:attrName>ppt_y</p:attrName>
                                        </p:attrNameLst>
                                      </p:cBhvr>
                                      <p:tavLst>
                                        <p:tav tm="0">
                                          <p:val>
                                            <p:strVal val="ppt_y"/>
                                          </p:val>
                                        </p:tav>
                                        <p:tav tm="100000">
                                          <p:val>
                                            <p:strVal val="ppt_y-.03"/>
                                          </p:val>
                                        </p:tav>
                                      </p:tavLst>
                                    </p:anim>
                                    <p:anim calcmode="lin" valueType="num">
                                      <p:cBhvr>
                                        <p:cTn id="29" dur="900" accel="100000">
                                          <p:stCondLst>
                                            <p:cond delay="100"/>
                                          </p:stCondLst>
                                        </p:cTn>
                                        <p:tgtEl>
                                          <p:spTgt spid="20"/>
                                        </p:tgtEl>
                                        <p:attrNameLst>
                                          <p:attrName>ppt_y</p:attrName>
                                        </p:attrNameLst>
                                      </p:cBhvr>
                                      <p:tavLst>
                                        <p:tav tm="0">
                                          <p:val>
                                            <p:strVal val="ppt_y"/>
                                          </p:val>
                                        </p:tav>
                                        <p:tav tm="100000">
                                          <p:val>
                                            <p:strVal val="ppt_y+1"/>
                                          </p:val>
                                        </p:tav>
                                      </p:tavLst>
                                    </p:anim>
                                    <p:set>
                                      <p:cBhvr>
                                        <p:cTn id="30" dur="1" fill="hold">
                                          <p:stCondLst>
                                            <p:cond delay="999"/>
                                          </p:stCondLst>
                                        </p:cTn>
                                        <p:tgtEl>
                                          <p:spTgt spid="20"/>
                                        </p:tgtEl>
                                        <p:attrNameLst>
                                          <p:attrName>style.visibility</p:attrName>
                                        </p:attrNameLst>
                                      </p:cBhvr>
                                      <p:to>
                                        <p:strVal val="hidden"/>
                                      </p:to>
                                    </p:set>
                                  </p:childTnLst>
                                </p:cTn>
                              </p:par>
                              <p:par>
                                <p:cTn id="31" presetID="47"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1000"/>
                                        <p:tgtEl>
                                          <p:spTgt spid="21"/>
                                        </p:tgtEl>
                                      </p:cBhvr>
                                    </p:animEffect>
                                    <p:anim calcmode="lin" valueType="num">
                                      <p:cBhvr>
                                        <p:cTn id="34" dur="1000" fill="hold"/>
                                        <p:tgtEl>
                                          <p:spTgt spid="21"/>
                                        </p:tgtEl>
                                        <p:attrNameLst>
                                          <p:attrName>ppt_x</p:attrName>
                                        </p:attrNameLst>
                                      </p:cBhvr>
                                      <p:tavLst>
                                        <p:tav tm="0">
                                          <p:val>
                                            <p:strVal val="#ppt_x"/>
                                          </p:val>
                                        </p:tav>
                                        <p:tav tm="100000">
                                          <p:val>
                                            <p:strVal val="#ppt_x"/>
                                          </p:val>
                                        </p:tav>
                                      </p:tavLst>
                                    </p:anim>
                                    <p:anim calcmode="lin" valueType="num">
                                      <p:cBhvr>
                                        <p:cTn id="3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附录：项目</a:t>
            </a:r>
            <a:r>
              <a:rPr lang="en-US" altLang="zh-CN" sz="3200" dirty="0" smtClean="0">
                <a:effectLst>
                  <a:outerShdw blurRad="38100" dist="38100" dir="2700000" algn="tl">
                    <a:srgbClr val="000000">
                      <a:alpha val="43137"/>
                    </a:srgbClr>
                  </a:outerShdw>
                </a:effectLst>
              </a:rPr>
              <a:t>-</a:t>
            </a:r>
            <a:r>
              <a:rPr lang="zh-CN" altLang="en-US" sz="3200" dirty="0" smtClean="0">
                <a:effectLst>
                  <a:outerShdw blurRad="38100" dist="38100" dir="2700000" algn="tl">
                    <a:srgbClr val="000000">
                      <a:alpha val="43137"/>
                    </a:srgbClr>
                  </a:outerShdw>
                </a:effectLst>
              </a:rPr>
              <a:t>西安世园</a:t>
            </a:r>
            <a:endParaRPr lang="zh-CN" altLang="en-US" sz="3200" dirty="0"/>
          </a:p>
        </p:txBody>
      </p:sp>
      <p:pic>
        <p:nvPicPr>
          <p:cNvPr id="5" name="图片 4" descr="VRGIS_应用_西安世园会_入口-1024.jpg"/>
          <p:cNvPicPr>
            <a:picLocks noChangeAspect="1"/>
          </p:cNvPicPr>
          <p:nvPr/>
        </p:nvPicPr>
        <p:blipFill>
          <a:blip r:embed="rId3"/>
          <a:stretch>
            <a:fillRect/>
          </a:stretch>
        </p:blipFill>
        <p:spPr>
          <a:xfrm>
            <a:off x="0" y="1857396"/>
            <a:ext cx="8786842" cy="4393421"/>
          </a:xfrm>
          <a:prstGeom prst="rect">
            <a:avLst/>
          </a:prstGeom>
        </p:spPr>
      </p:pic>
      <p:pic>
        <p:nvPicPr>
          <p:cNvPr id="7" name="图片 6" descr="VRGIS_应用_西安世园会_成都园.jpg"/>
          <p:cNvPicPr>
            <a:picLocks noChangeAspect="1"/>
          </p:cNvPicPr>
          <p:nvPr/>
        </p:nvPicPr>
        <p:blipFill>
          <a:blip r:embed="rId4"/>
          <a:stretch>
            <a:fillRect/>
          </a:stretch>
        </p:blipFill>
        <p:spPr>
          <a:xfrm>
            <a:off x="285720" y="2101993"/>
            <a:ext cx="8643998" cy="4756007"/>
          </a:xfrm>
          <a:prstGeom prst="rect">
            <a:avLst/>
          </a:prstGeom>
        </p:spPr>
      </p:pic>
      <p:pic>
        <p:nvPicPr>
          <p:cNvPr id="8" name="图片 7" descr="VRGIS_应用_西安世园会_西安咸阳展园.jpg"/>
          <p:cNvPicPr>
            <a:picLocks noChangeAspect="1"/>
          </p:cNvPicPr>
          <p:nvPr/>
        </p:nvPicPr>
        <p:blipFill>
          <a:blip r:embed="rId5"/>
          <a:srcRect t="10441" b="3425"/>
          <a:stretch>
            <a:fillRect/>
          </a:stretch>
        </p:blipFill>
        <p:spPr>
          <a:xfrm>
            <a:off x="142844" y="2000240"/>
            <a:ext cx="8786842" cy="45307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7" presetClass="exit" presetSubtype="0" fill="hold" nodeType="clickEffect">
                                  <p:stCondLst>
                                    <p:cond delay="0"/>
                                  </p:stCondLst>
                                  <p:childTnLst>
                                    <p:animEffect transition="out" filter="fade">
                                      <p:cBhvr>
                                        <p:cTn id="13" dur="1000"/>
                                        <p:tgtEl>
                                          <p:spTgt spid="5"/>
                                        </p:tgtEl>
                                      </p:cBhvr>
                                    </p:animEffect>
                                    <p:anim calcmode="lin" valueType="num">
                                      <p:cBhvr>
                                        <p:cTn id="14" dur="1000"/>
                                        <p:tgtEl>
                                          <p:spTgt spid="5"/>
                                        </p:tgtEl>
                                        <p:attrNameLst>
                                          <p:attrName>ppt_x</p:attrName>
                                        </p:attrNameLst>
                                      </p:cBhvr>
                                      <p:tavLst>
                                        <p:tav tm="0">
                                          <p:val>
                                            <p:strVal val="ppt_x"/>
                                          </p:val>
                                        </p:tav>
                                        <p:tav tm="100000">
                                          <p:val>
                                            <p:strVal val="ppt_x"/>
                                          </p:val>
                                        </p:tav>
                                      </p:tavLst>
                                    </p:anim>
                                    <p:anim calcmode="lin" valueType="num">
                                      <p:cBhvr>
                                        <p:cTn id="15" dur="100" decel="100000"/>
                                        <p:tgtEl>
                                          <p:spTgt spid="5"/>
                                        </p:tgtEl>
                                        <p:attrNameLst>
                                          <p:attrName>ppt_y</p:attrName>
                                        </p:attrNameLst>
                                      </p:cBhvr>
                                      <p:tavLst>
                                        <p:tav tm="0">
                                          <p:val>
                                            <p:strVal val="ppt_y"/>
                                          </p:val>
                                        </p:tav>
                                        <p:tav tm="100000">
                                          <p:val>
                                            <p:strVal val="ppt_y-.03"/>
                                          </p:val>
                                        </p:tav>
                                      </p:tavLst>
                                    </p:anim>
                                    <p:anim calcmode="lin" valueType="num">
                                      <p:cBhvr>
                                        <p:cTn id="16" dur="900" accel="100000">
                                          <p:stCondLst>
                                            <p:cond delay="100"/>
                                          </p:stCondLst>
                                        </p:cTn>
                                        <p:tgtEl>
                                          <p:spTgt spid="5"/>
                                        </p:tgtEl>
                                        <p:attrNameLst>
                                          <p:attrName>ppt_y</p:attrName>
                                        </p:attrNameLst>
                                      </p:cBhvr>
                                      <p:tavLst>
                                        <p:tav tm="0">
                                          <p:val>
                                            <p:strVal val="ppt_y"/>
                                          </p:val>
                                        </p:tav>
                                        <p:tav tm="100000">
                                          <p:val>
                                            <p:strVal val="ppt_y+1"/>
                                          </p:val>
                                        </p:tav>
                                      </p:tavLst>
                                    </p:anim>
                                    <p:set>
                                      <p:cBhvr>
                                        <p:cTn id="17" dur="1" fill="hold">
                                          <p:stCondLst>
                                            <p:cond delay="999"/>
                                          </p:stCondLst>
                                        </p:cTn>
                                        <p:tgtEl>
                                          <p:spTgt spid="5"/>
                                        </p:tgtEl>
                                        <p:attrNameLst>
                                          <p:attrName>style.visibility</p:attrName>
                                        </p:attrNameLst>
                                      </p:cBhvr>
                                      <p:to>
                                        <p:strVal val="hidden"/>
                                      </p:to>
                                    </p:set>
                                  </p:childTnLst>
                                </p:cTn>
                              </p:par>
                              <p:par>
                                <p:cTn id="18" presetID="47"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7" presetClass="exit" presetSubtype="0" fill="hold" nodeType="clickEffect">
                                  <p:stCondLst>
                                    <p:cond delay="0"/>
                                  </p:stCondLst>
                                  <p:childTnLst>
                                    <p:animEffect transition="out" filter="fade">
                                      <p:cBhvr>
                                        <p:cTn id="26" dur="1000"/>
                                        <p:tgtEl>
                                          <p:spTgt spid="8"/>
                                        </p:tgtEl>
                                      </p:cBhvr>
                                    </p:animEffect>
                                    <p:anim calcmode="lin" valueType="num">
                                      <p:cBhvr>
                                        <p:cTn id="27" dur="1000"/>
                                        <p:tgtEl>
                                          <p:spTgt spid="8"/>
                                        </p:tgtEl>
                                        <p:attrNameLst>
                                          <p:attrName>ppt_x</p:attrName>
                                        </p:attrNameLst>
                                      </p:cBhvr>
                                      <p:tavLst>
                                        <p:tav tm="0">
                                          <p:val>
                                            <p:strVal val="ppt_x"/>
                                          </p:val>
                                        </p:tav>
                                        <p:tav tm="100000">
                                          <p:val>
                                            <p:strVal val="ppt_x"/>
                                          </p:val>
                                        </p:tav>
                                      </p:tavLst>
                                    </p:anim>
                                    <p:anim calcmode="lin" valueType="num">
                                      <p:cBhvr>
                                        <p:cTn id="28" dur="100" decel="100000"/>
                                        <p:tgtEl>
                                          <p:spTgt spid="8"/>
                                        </p:tgtEl>
                                        <p:attrNameLst>
                                          <p:attrName>ppt_y</p:attrName>
                                        </p:attrNameLst>
                                      </p:cBhvr>
                                      <p:tavLst>
                                        <p:tav tm="0">
                                          <p:val>
                                            <p:strVal val="ppt_y"/>
                                          </p:val>
                                        </p:tav>
                                        <p:tav tm="100000">
                                          <p:val>
                                            <p:strVal val="ppt_y-.03"/>
                                          </p:val>
                                        </p:tav>
                                      </p:tavLst>
                                    </p:anim>
                                    <p:anim calcmode="lin" valueType="num">
                                      <p:cBhvr>
                                        <p:cTn id="29" dur="900" accel="100000">
                                          <p:stCondLst>
                                            <p:cond delay="100"/>
                                          </p:stCondLst>
                                        </p:cTn>
                                        <p:tgtEl>
                                          <p:spTgt spid="8"/>
                                        </p:tgtEl>
                                        <p:attrNameLst>
                                          <p:attrName>ppt_y</p:attrName>
                                        </p:attrNameLst>
                                      </p:cBhvr>
                                      <p:tavLst>
                                        <p:tav tm="0">
                                          <p:val>
                                            <p:strVal val="ppt_y"/>
                                          </p:val>
                                        </p:tav>
                                        <p:tav tm="100000">
                                          <p:val>
                                            <p:strVal val="ppt_y+1"/>
                                          </p:val>
                                        </p:tav>
                                      </p:tavLst>
                                    </p:anim>
                                    <p:set>
                                      <p:cBhvr>
                                        <p:cTn id="30" dur="1" fill="hold">
                                          <p:stCondLst>
                                            <p:cond delay="999"/>
                                          </p:stCondLst>
                                        </p:cTn>
                                        <p:tgtEl>
                                          <p:spTgt spid="8"/>
                                        </p:tgtEl>
                                        <p:attrNameLst>
                                          <p:attrName>style.visibility</p:attrName>
                                        </p:attrNameLst>
                                      </p:cBhvr>
                                      <p:to>
                                        <p:strVal val="hidden"/>
                                      </p:to>
                                    </p:set>
                                  </p:childTnLst>
                                </p:cTn>
                              </p:par>
                              <p:par>
                                <p:cTn id="31" presetID="47"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14414" y="2000240"/>
            <a:ext cx="6286544" cy="4000528"/>
            <a:chOff x="857224" y="2000240"/>
            <a:chExt cx="6286544" cy="4000528"/>
          </a:xfrm>
        </p:grpSpPr>
        <p:pic>
          <p:nvPicPr>
            <p:cNvPr id="6" name="图片 5" descr="sailing.jpg"/>
            <p:cNvPicPr>
              <a:picLocks noChangeAspect="1"/>
            </p:cNvPicPr>
            <p:nvPr/>
          </p:nvPicPr>
          <p:blipFill>
            <a:blip r:embed="rId3"/>
            <a:srcRect r="-2473"/>
            <a:stretch>
              <a:fillRect/>
            </a:stretch>
          </p:blipFill>
          <p:spPr>
            <a:xfrm>
              <a:off x="857224" y="2000240"/>
              <a:ext cx="3000396" cy="1969978"/>
            </a:xfrm>
            <a:prstGeom prst="rect">
              <a:avLst/>
            </a:prstGeom>
          </p:spPr>
        </p:pic>
        <p:pic>
          <p:nvPicPr>
            <p:cNvPr id="7" name="图片 6" descr="shilaoren.jpg"/>
            <p:cNvPicPr>
              <a:picLocks noChangeAspect="1"/>
            </p:cNvPicPr>
            <p:nvPr/>
          </p:nvPicPr>
          <p:blipFill>
            <a:blip r:embed="rId4"/>
            <a:srcRect r="2825"/>
            <a:stretch>
              <a:fillRect/>
            </a:stretch>
          </p:blipFill>
          <p:spPr>
            <a:xfrm>
              <a:off x="857224" y="4116442"/>
              <a:ext cx="2928958" cy="1884326"/>
            </a:xfrm>
            <a:prstGeom prst="rect">
              <a:avLst/>
            </a:prstGeom>
          </p:spPr>
        </p:pic>
        <p:pic>
          <p:nvPicPr>
            <p:cNvPr id="8" name="图片 7" descr="statue.jpg"/>
            <p:cNvPicPr>
              <a:picLocks noChangeAspect="1"/>
            </p:cNvPicPr>
            <p:nvPr/>
          </p:nvPicPr>
          <p:blipFill>
            <a:blip r:embed="rId5"/>
            <a:stretch>
              <a:fillRect/>
            </a:stretch>
          </p:blipFill>
          <p:spPr>
            <a:xfrm>
              <a:off x="4215789" y="4116442"/>
              <a:ext cx="2927979" cy="1840175"/>
            </a:xfrm>
            <a:prstGeom prst="rect">
              <a:avLst/>
            </a:prstGeom>
          </p:spPr>
        </p:pic>
        <p:pic>
          <p:nvPicPr>
            <p:cNvPr id="18" name="图片 17" descr="qdmini.jpg"/>
            <p:cNvPicPr>
              <a:picLocks noChangeAspect="1"/>
            </p:cNvPicPr>
            <p:nvPr/>
          </p:nvPicPr>
          <p:blipFill>
            <a:blip r:embed="rId6"/>
            <a:srcRect l="9091" r="16364"/>
            <a:stretch>
              <a:fillRect/>
            </a:stretch>
          </p:blipFill>
          <p:spPr>
            <a:xfrm>
              <a:off x="4214810" y="2000240"/>
              <a:ext cx="2928958" cy="1964545"/>
            </a:xfrm>
            <a:prstGeom prst="rect">
              <a:avLst/>
            </a:prstGeom>
          </p:spPr>
        </p:pic>
      </p:grpSp>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附录：项目</a:t>
            </a:r>
            <a:r>
              <a:rPr lang="en-US" altLang="zh-CN" sz="3200" dirty="0" smtClean="0">
                <a:effectLst>
                  <a:outerShdw blurRad="38100" dist="38100" dir="2700000" algn="tl">
                    <a:srgbClr val="000000">
                      <a:alpha val="43137"/>
                    </a:srgbClr>
                  </a:outerShdw>
                </a:effectLst>
              </a:rPr>
              <a:t>-</a:t>
            </a:r>
            <a:r>
              <a:rPr lang="zh-CN" altLang="en-US" sz="3200" dirty="0" smtClean="0">
                <a:effectLst>
                  <a:outerShdw blurRad="38100" dist="38100" dir="2700000" algn="tl">
                    <a:srgbClr val="000000">
                      <a:alpha val="43137"/>
                    </a:srgbClr>
                  </a:outerShdw>
                </a:effectLst>
              </a:rPr>
              <a:t>其它</a:t>
            </a:r>
            <a:endParaRPr lang="zh-CN" altLang="en-US" sz="3200" dirty="0"/>
          </a:p>
        </p:txBody>
      </p:sp>
      <p:grpSp>
        <p:nvGrpSpPr>
          <p:cNvPr id="9" name="组合 8"/>
          <p:cNvGrpSpPr/>
          <p:nvPr/>
        </p:nvGrpSpPr>
        <p:grpSpPr>
          <a:xfrm>
            <a:off x="1142976" y="2214554"/>
            <a:ext cx="6643734" cy="4071966"/>
            <a:chOff x="1571604" y="2428868"/>
            <a:chExt cx="6364581" cy="3738589"/>
          </a:xfrm>
        </p:grpSpPr>
        <p:pic>
          <p:nvPicPr>
            <p:cNvPr id="10" name="图片 9" descr="cbd-laos.jpg"/>
            <p:cNvPicPr>
              <a:picLocks noChangeAspect="1"/>
            </p:cNvPicPr>
            <p:nvPr/>
          </p:nvPicPr>
          <p:blipFill>
            <a:blip r:embed="rId7"/>
            <a:stretch>
              <a:fillRect/>
            </a:stretch>
          </p:blipFill>
          <p:spPr>
            <a:xfrm>
              <a:off x="1571604" y="2428868"/>
              <a:ext cx="3143270" cy="1571635"/>
            </a:xfrm>
            <a:prstGeom prst="rect">
              <a:avLst/>
            </a:prstGeom>
            <a:noFill/>
            <a:ln>
              <a:noFill/>
            </a:ln>
          </p:spPr>
        </p:pic>
        <p:pic>
          <p:nvPicPr>
            <p:cNvPr id="11" name="图片 10" descr="cbd-les.jpg"/>
            <p:cNvPicPr>
              <a:picLocks noChangeAspect="1"/>
            </p:cNvPicPr>
            <p:nvPr/>
          </p:nvPicPr>
          <p:blipFill>
            <a:blip r:embed="rId8" cstate="print"/>
            <a:stretch>
              <a:fillRect/>
            </a:stretch>
          </p:blipFill>
          <p:spPr>
            <a:xfrm>
              <a:off x="4786314" y="2428868"/>
              <a:ext cx="3125585" cy="1566949"/>
            </a:xfrm>
            <a:prstGeom prst="rect">
              <a:avLst/>
            </a:prstGeom>
          </p:spPr>
        </p:pic>
        <p:pic>
          <p:nvPicPr>
            <p:cNvPr id="12" name="图片 11" descr="ems.jpg"/>
            <p:cNvPicPr>
              <a:picLocks noChangeAspect="1"/>
            </p:cNvPicPr>
            <p:nvPr/>
          </p:nvPicPr>
          <p:blipFill>
            <a:blip r:embed="rId9"/>
            <a:stretch>
              <a:fillRect/>
            </a:stretch>
          </p:blipFill>
          <p:spPr>
            <a:xfrm>
              <a:off x="1571604" y="4071942"/>
              <a:ext cx="3143272" cy="2095515"/>
            </a:xfrm>
            <a:prstGeom prst="rect">
              <a:avLst/>
            </a:prstGeom>
          </p:spPr>
        </p:pic>
        <p:pic>
          <p:nvPicPr>
            <p:cNvPr id="13" name="图片 12" descr="chunhui.jpg"/>
            <p:cNvPicPr>
              <a:picLocks noChangeAspect="1"/>
            </p:cNvPicPr>
            <p:nvPr/>
          </p:nvPicPr>
          <p:blipFill>
            <a:blip r:embed="rId10"/>
            <a:srcRect l="24099"/>
            <a:stretch>
              <a:fillRect/>
            </a:stretch>
          </p:blipFill>
          <p:spPr>
            <a:xfrm>
              <a:off x="4786314" y="4071942"/>
              <a:ext cx="3149871" cy="2071702"/>
            </a:xfrm>
            <a:prstGeom prst="rect">
              <a:avLst/>
            </a:prstGeom>
          </p:spPr>
        </p:pic>
      </p:grpSp>
      <p:grpSp>
        <p:nvGrpSpPr>
          <p:cNvPr id="14" name="组合 13"/>
          <p:cNvGrpSpPr/>
          <p:nvPr/>
        </p:nvGrpSpPr>
        <p:grpSpPr>
          <a:xfrm>
            <a:off x="1357290" y="2500306"/>
            <a:ext cx="7143800" cy="4000528"/>
            <a:chOff x="1714480" y="2571744"/>
            <a:chExt cx="6917258" cy="3670865"/>
          </a:xfrm>
        </p:grpSpPr>
        <p:pic>
          <p:nvPicPr>
            <p:cNvPr id="15" name="图片 14" descr="tunnel.png"/>
            <p:cNvPicPr>
              <a:picLocks noChangeAspect="1"/>
            </p:cNvPicPr>
            <p:nvPr/>
          </p:nvPicPr>
          <p:blipFill>
            <a:blip r:embed="rId11"/>
            <a:stretch>
              <a:fillRect/>
            </a:stretch>
          </p:blipFill>
          <p:spPr>
            <a:xfrm>
              <a:off x="1714480" y="2571744"/>
              <a:ext cx="4299887" cy="2286016"/>
            </a:xfrm>
            <a:prstGeom prst="rect">
              <a:avLst/>
            </a:prstGeom>
          </p:spPr>
        </p:pic>
        <p:pic>
          <p:nvPicPr>
            <p:cNvPr id="16" name="图片 15" descr="room-wuxi.jpg"/>
            <p:cNvPicPr>
              <a:picLocks noChangeAspect="1"/>
            </p:cNvPicPr>
            <p:nvPr/>
          </p:nvPicPr>
          <p:blipFill>
            <a:blip r:embed="rId12"/>
            <a:stretch>
              <a:fillRect/>
            </a:stretch>
          </p:blipFill>
          <p:spPr>
            <a:xfrm>
              <a:off x="6000760" y="4929198"/>
              <a:ext cx="2630978" cy="1313411"/>
            </a:xfrm>
            <a:prstGeom prst="rect">
              <a:avLst/>
            </a:prstGeom>
          </p:spPr>
        </p:pic>
      </p:grpSp>
      <p:pic>
        <p:nvPicPr>
          <p:cNvPr id="17" name="图片 16" descr="青岛中国海洋大学崂山校区-校门1024.jpg"/>
          <p:cNvPicPr>
            <a:picLocks noChangeAspect="1"/>
          </p:cNvPicPr>
          <p:nvPr/>
        </p:nvPicPr>
        <p:blipFill>
          <a:blip r:embed="rId13"/>
          <a:stretch>
            <a:fillRect/>
          </a:stretch>
        </p:blipFill>
        <p:spPr>
          <a:xfrm>
            <a:off x="357158" y="2357430"/>
            <a:ext cx="8501090" cy="42505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7" presetClass="exit" presetSubtype="0" fill="hold" nodeType="clickEffect">
                                  <p:stCondLst>
                                    <p:cond delay="0"/>
                                  </p:stCondLst>
                                  <p:childTnLst>
                                    <p:animEffect transition="out" filter="fade">
                                      <p:cBhvr>
                                        <p:cTn id="13" dur="1000"/>
                                        <p:tgtEl>
                                          <p:spTgt spid="19"/>
                                        </p:tgtEl>
                                      </p:cBhvr>
                                    </p:animEffect>
                                    <p:anim calcmode="lin" valueType="num">
                                      <p:cBhvr>
                                        <p:cTn id="14" dur="1000"/>
                                        <p:tgtEl>
                                          <p:spTgt spid="19"/>
                                        </p:tgtEl>
                                        <p:attrNameLst>
                                          <p:attrName>ppt_x</p:attrName>
                                        </p:attrNameLst>
                                      </p:cBhvr>
                                      <p:tavLst>
                                        <p:tav tm="0">
                                          <p:val>
                                            <p:strVal val="ppt_x"/>
                                          </p:val>
                                        </p:tav>
                                        <p:tav tm="100000">
                                          <p:val>
                                            <p:strVal val="ppt_x"/>
                                          </p:val>
                                        </p:tav>
                                      </p:tavLst>
                                    </p:anim>
                                    <p:anim calcmode="lin" valueType="num">
                                      <p:cBhvr>
                                        <p:cTn id="15" dur="100" decel="100000"/>
                                        <p:tgtEl>
                                          <p:spTgt spid="19"/>
                                        </p:tgtEl>
                                        <p:attrNameLst>
                                          <p:attrName>ppt_y</p:attrName>
                                        </p:attrNameLst>
                                      </p:cBhvr>
                                      <p:tavLst>
                                        <p:tav tm="0">
                                          <p:val>
                                            <p:strVal val="ppt_y"/>
                                          </p:val>
                                        </p:tav>
                                        <p:tav tm="100000">
                                          <p:val>
                                            <p:strVal val="ppt_y-.03"/>
                                          </p:val>
                                        </p:tav>
                                      </p:tavLst>
                                    </p:anim>
                                    <p:anim calcmode="lin" valueType="num">
                                      <p:cBhvr>
                                        <p:cTn id="16" dur="900" accel="100000">
                                          <p:stCondLst>
                                            <p:cond delay="100"/>
                                          </p:stCondLst>
                                        </p:cTn>
                                        <p:tgtEl>
                                          <p:spTgt spid="19"/>
                                        </p:tgtEl>
                                        <p:attrNameLst>
                                          <p:attrName>ppt_y</p:attrName>
                                        </p:attrNameLst>
                                      </p:cBhvr>
                                      <p:tavLst>
                                        <p:tav tm="0">
                                          <p:val>
                                            <p:strVal val="ppt_y"/>
                                          </p:val>
                                        </p:tav>
                                        <p:tav tm="100000">
                                          <p:val>
                                            <p:strVal val="ppt_y+1"/>
                                          </p:val>
                                        </p:tav>
                                      </p:tavLst>
                                    </p:anim>
                                    <p:set>
                                      <p:cBhvr>
                                        <p:cTn id="17" dur="1" fill="hold">
                                          <p:stCondLst>
                                            <p:cond delay="999"/>
                                          </p:stCondLst>
                                        </p:cTn>
                                        <p:tgtEl>
                                          <p:spTgt spid="19"/>
                                        </p:tgtEl>
                                        <p:attrNameLst>
                                          <p:attrName>style.visibility</p:attrName>
                                        </p:attrNameLst>
                                      </p:cBhvr>
                                      <p:to>
                                        <p:strVal val="hidden"/>
                                      </p:to>
                                    </p:set>
                                  </p:childTnLst>
                                </p:cTn>
                              </p:par>
                              <p:par>
                                <p:cTn id="18" presetID="47"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7" presetClass="exit" presetSubtype="0" fill="hold" nodeType="clickEffect">
                                  <p:stCondLst>
                                    <p:cond delay="0"/>
                                  </p:stCondLst>
                                  <p:childTnLst>
                                    <p:animEffect transition="out" filter="fade">
                                      <p:cBhvr>
                                        <p:cTn id="26" dur="1000"/>
                                        <p:tgtEl>
                                          <p:spTgt spid="9"/>
                                        </p:tgtEl>
                                      </p:cBhvr>
                                    </p:animEffect>
                                    <p:anim calcmode="lin" valueType="num">
                                      <p:cBhvr>
                                        <p:cTn id="27" dur="1000"/>
                                        <p:tgtEl>
                                          <p:spTgt spid="9"/>
                                        </p:tgtEl>
                                        <p:attrNameLst>
                                          <p:attrName>ppt_x</p:attrName>
                                        </p:attrNameLst>
                                      </p:cBhvr>
                                      <p:tavLst>
                                        <p:tav tm="0">
                                          <p:val>
                                            <p:strVal val="ppt_x"/>
                                          </p:val>
                                        </p:tav>
                                        <p:tav tm="100000">
                                          <p:val>
                                            <p:strVal val="ppt_x"/>
                                          </p:val>
                                        </p:tav>
                                      </p:tavLst>
                                    </p:anim>
                                    <p:anim calcmode="lin" valueType="num">
                                      <p:cBhvr>
                                        <p:cTn id="28" dur="100" decel="100000"/>
                                        <p:tgtEl>
                                          <p:spTgt spid="9"/>
                                        </p:tgtEl>
                                        <p:attrNameLst>
                                          <p:attrName>ppt_y</p:attrName>
                                        </p:attrNameLst>
                                      </p:cBhvr>
                                      <p:tavLst>
                                        <p:tav tm="0">
                                          <p:val>
                                            <p:strVal val="ppt_y"/>
                                          </p:val>
                                        </p:tav>
                                        <p:tav tm="100000">
                                          <p:val>
                                            <p:strVal val="ppt_y-.03"/>
                                          </p:val>
                                        </p:tav>
                                      </p:tavLst>
                                    </p:anim>
                                    <p:anim calcmode="lin" valueType="num">
                                      <p:cBhvr>
                                        <p:cTn id="29" dur="900" accel="100000">
                                          <p:stCondLst>
                                            <p:cond delay="100"/>
                                          </p:stCondLst>
                                        </p:cTn>
                                        <p:tgtEl>
                                          <p:spTgt spid="9"/>
                                        </p:tgtEl>
                                        <p:attrNameLst>
                                          <p:attrName>ppt_y</p:attrName>
                                        </p:attrNameLst>
                                      </p:cBhvr>
                                      <p:tavLst>
                                        <p:tav tm="0">
                                          <p:val>
                                            <p:strVal val="ppt_y"/>
                                          </p:val>
                                        </p:tav>
                                        <p:tav tm="100000">
                                          <p:val>
                                            <p:strVal val="ppt_y+1"/>
                                          </p:val>
                                        </p:tav>
                                      </p:tavLst>
                                    </p:anim>
                                    <p:set>
                                      <p:cBhvr>
                                        <p:cTn id="30" dur="1" fill="hold">
                                          <p:stCondLst>
                                            <p:cond delay="999"/>
                                          </p:stCondLst>
                                        </p:cTn>
                                        <p:tgtEl>
                                          <p:spTgt spid="9"/>
                                        </p:tgtEl>
                                        <p:attrNameLst>
                                          <p:attrName>style.visibility</p:attrName>
                                        </p:attrNameLst>
                                      </p:cBhvr>
                                      <p:to>
                                        <p:strVal val="hidden"/>
                                      </p:to>
                                    </p:set>
                                  </p:childTnLst>
                                </p:cTn>
                              </p:par>
                              <p:par>
                                <p:cTn id="31" presetID="47"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7" presetClass="exit" presetSubtype="0" fill="hold" nodeType="clickEffect">
                                  <p:stCondLst>
                                    <p:cond delay="0"/>
                                  </p:stCondLst>
                                  <p:childTnLst>
                                    <p:animEffect transition="out" filter="fade">
                                      <p:cBhvr>
                                        <p:cTn id="39" dur="1000"/>
                                        <p:tgtEl>
                                          <p:spTgt spid="14"/>
                                        </p:tgtEl>
                                      </p:cBhvr>
                                    </p:animEffect>
                                    <p:anim calcmode="lin" valueType="num">
                                      <p:cBhvr>
                                        <p:cTn id="40" dur="1000"/>
                                        <p:tgtEl>
                                          <p:spTgt spid="14"/>
                                        </p:tgtEl>
                                        <p:attrNameLst>
                                          <p:attrName>ppt_x</p:attrName>
                                        </p:attrNameLst>
                                      </p:cBhvr>
                                      <p:tavLst>
                                        <p:tav tm="0">
                                          <p:val>
                                            <p:strVal val="ppt_x"/>
                                          </p:val>
                                        </p:tav>
                                        <p:tav tm="100000">
                                          <p:val>
                                            <p:strVal val="ppt_x"/>
                                          </p:val>
                                        </p:tav>
                                      </p:tavLst>
                                    </p:anim>
                                    <p:anim calcmode="lin" valueType="num">
                                      <p:cBhvr>
                                        <p:cTn id="41" dur="100" decel="100000"/>
                                        <p:tgtEl>
                                          <p:spTgt spid="14"/>
                                        </p:tgtEl>
                                        <p:attrNameLst>
                                          <p:attrName>ppt_y</p:attrName>
                                        </p:attrNameLst>
                                      </p:cBhvr>
                                      <p:tavLst>
                                        <p:tav tm="0">
                                          <p:val>
                                            <p:strVal val="ppt_y"/>
                                          </p:val>
                                        </p:tav>
                                        <p:tav tm="100000">
                                          <p:val>
                                            <p:strVal val="ppt_y-.03"/>
                                          </p:val>
                                        </p:tav>
                                      </p:tavLst>
                                    </p:anim>
                                    <p:anim calcmode="lin" valueType="num">
                                      <p:cBhvr>
                                        <p:cTn id="42" dur="900" accel="100000">
                                          <p:stCondLst>
                                            <p:cond delay="100"/>
                                          </p:stCondLst>
                                        </p:cTn>
                                        <p:tgtEl>
                                          <p:spTgt spid="14"/>
                                        </p:tgtEl>
                                        <p:attrNameLst>
                                          <p:attrName>ppt_y</p:attrName>
                                        </p:attrNameLst>
                                      </p:cBhvr>
                                      <p:tavLst>
                                        <p:tav tm="0">
                                          <p:val>
                                            <p:strVal val="ppt_y"/>
                                          </p:val>
                                        </p:tav>
                                        <p:tav tm="100000">
                                          <p:val>
                                            <p:strVal val="ppt_y+1"/>
                                          </p:val>
                                        </p:tav>
                                      </p:tavLst>
                                    </p:anim>
                                    <p:set>
                                      <p:cBhvr>
                                        <p:cTn id="43" dur="1" fill="hold">
                                          <p:stCondLst>
                                            <p:cond delay="999"/>
                                          </p:stCondLst>
                                        </p:cTn>
                                        <p:tgtEl>
                                          <p:spTgt spid="14"/>
                                        </p:tgtEl>
                                        <p:attrNameLst>
                                          <p:attrName>style.visibility</p:attrName>
                                        </p:attrNameLst>
                                      </p:cBhvr>
                                      <p:to>
                                        <p:strVal val="hidden"/>
                                      </p:to>
                                    </p:set>
                                  </p:childTnLst>
                                </p:cTn>
                              </p:par>
                              <p:par>
                                <p:cTn id="44" presetID="47"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1000"/>
                                        <p:tgtEl>
                                          <p:spTgt spid="17"/>
                                        </p:tgtEl>
                                      </p:cBhvr>
                                    </p:animEffect>
                                    <p:anim calcmode="lin" valueType="num">
                                      <p:cBhvr>
                                        <p:cTn id="47" dur="1000" fill="hold"/>
                                        <p:tgtEl>
                                          <p:spTgt spid="17"/>
                                        </p:tgtEl>
                                        <p:attrNameLst>
                                          <p:attrName>ppt_x</p:attrName>
                                        </p:attrNameLst>
                                      </p:cBhvr>
                                      <p:tavLst>
                                        <p:tav tm="0">
                                          <p:val>
                                            <p:strVal val="#ppt_x"/>
                                          </p:val>
                                        </p:tav>
                                        <p:tav tm="100000">
                                          <p:val>
                                            <p:strVal val="#ppt_x"/>
                                          </p:val>
                                        </p:tav>
                                      </p:tavLst>
                                    </p:anim>
                                    <p:anim calcmode="lin" valueType="num">
                                      <p:cBhvr>
                                        <p:cTn id="4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附录：论文</a:t>
            </a:r>
            <a:endParaRPr lang="zh-CN" altLang="en-US" dirty="0"/>
          </a:p>
        </p:txBody>
      </p:sp>
      <p:sp>
        <p:nvSpPr>
          <p:cNvPr id="3" name="内容占位符 2"/>
          <p:cNvSpPr>
            <a:spLocks noGrp="1"/>
          </p:cNvSpPr>
          <p:nvPr>
            <p:ph idx="1"/>
          </p:nvPr>
        </p:nvSpPr>
        <p:spPr/>
        <p:txBody>
          <a:bodyPr/>
          <a:lstStyle/>
          <a:p>
            <a:r>
              <a:rPr lang="en-US" sz="2000" dirty="0" err="1" smtClean="0"/>
              <a:t>Shousheng</a:t>
            </a:r>
            <a:r>
              <a:rPr lang="en-US" sz="2000" dirty="0" smtClean="0"/>
              <a:t> LIU, </a:t>
            </a:r>
            <a:r>
              <a:rPr lang="en-US" sz="2000" dirty="0" err="1" smtClean="0"/>
              <a:t>Ge</a:t>
            </a:r>
            <a:r>
              <a:rPr lang="en-US" sz="2000" dirty="0" smtClean="0"/>
              <a:t> CHEN, </a:t>
            </a:r>
            <a:r>
              <a:rPr lang="en-US" sz="2000" dirty="0" err="1" smtClean="0"/>
              <a:t>Chunyong</a:t>
            </a:r>
            <a:r>
              <a:rPr lang="en-US" sz="2000" dirty="0" smtClean="0"/>
              <a:t> MA, Yong HAN. </a:t>
            </a:r>
            <a:r>
              <a:rPr lang="en-US" sz="2000" b="1" dirty="0" smtClean="0"/>
              <a:t>GPGPU Acceleration for Skeletal Animation - Comparing </a:t>
            </a:r>
            <a:r>
              <a:rPr lang="en-US" sz="2000" b="1" dirty="0" err="1" smtClean="0"/>
              <a:t>OpenCL</a:t>
            </a:r>
            <a:r>
              <a:rPr lang="en-US" sz="2000" b="1" dirty="0" smtClean="0"/>
              <a:t> with CUDA and GLSL</a:t>
            </a:r>
            <a:r>
              <a:rPr lang="en-US" sz="2000" dirty="0" smtClean="0"/>
              <a:t>. Journal of Computational Information Systems. 2014, 10(16)</a:t>
            </a:r>
          </a:p>
          <a:p>
            <a:r>
              <a:rPr lang="zh-CN" altLang="en-US" sz="2000" dirty="0" smtClean="0"/>
              <a:t>刘寿生</a:t>
            </a:r>
            <a:r>
              <a:rPr lang="en-US" sz="2000" dirty="0" smtClean="0"/>
              <a:t>, </a:t>
            </a:r>
            <a:r>
              <a:rPr lang="zh-CN" altLang="en-US" sz="2000" dirty="0" smtClean="0"/>
              <a:t>陈戈</a:t>
            </a:r>
            <a:r>
              <a:rPr lang="en-US" sz="2000" dirty="0" smtClean="0"/>
              <a:t>, </a:t>
            </a:r>
            <a:r>
              <a:rPr lang="zh-CN" altLang="en-US" sz="2000" dirty="0" smtClean="0"/>
              <a:t>马纯永</a:t>
            </a:r>
            <a:r>
              <a:rPr lang="en-US" sz="2000" dirty="0" smtClean="0"/>
              <a:t>, </a:t>
            </a:r>
            <a:r>
              <a:rPr lang="zh-CN" altLang="en-US" sz="2000" dirty="0" smtClean="0"/>
              <a:t>韩勇</a:t>
            </a:r>
            <a:r>
              <a:rPr lang="en-US" sz="2000" dirty="0" smtClean="0"/>
              <a:t>. </a:t>
            </a:r>
            <a:r>
              <a:rPr lang="zh-CN" altLang="en-US" sz="2000" b="1" dirty="0" smtClean="0"/>
              <a:t>从</a:t>
            </a:r>
            <a:r>
              <a:rPr lang="en-US" sz="2000" b="1" dirty="0" smtClean="0"/>
              <a:t>SSE</a:t>
            </a:r>
            <a:r>
              <a:rPr lang="zh-CN" altLang="en-US" sz="2000" b="1" dirty="0" smtClean="0"/>
              <a:t>到</a:t>
            </a:r>
            <a:r>
              <a:rPr lang="en-US" sz="2000" b="1" dirty="0" err="1" smtClean="0"/>
              <a:t>OpenCL</a:t>
            </a:r>
            <a:r>
              <a:rPr lang="zh-CN" altLang="en-US" sz="2000" b="1" dirty="0" smtClean="0"/>
              <a:t>：多核</a:t>
            </a:r>
            <a:r>
              <a:rPr lang="en-US" sz="2000" b="1" dirty="0" smtClean="0"/>
              <a:t>CPU</a:t>
            </a:r>
            <a:r>
              <a:rPr lang="zh-CN" altLang="en-US" sz="2000" b="1" dirty="0" smtClean="0"/>
              <a:t>上骨骼动画并行算法对比研究</a:t>
            </a:r>
            <a:r>
              <a:rPr lang="en-US" sz="2000" dirty="0" smtClean="0"/>
              <a:t>. </a:t>
            </a:r>
            <a:r>
              <a:rPr lang="zh-CN" altLang="en-US" sz="2000" dirty="0" smtClean="0"/>
              <a:t>系统仿真学报</a:t>
            </a:r>
            <a:r>
              <a:rPr lang="en-US" sz="2000" dirty="0" smtClean="0"/>
              <a:t>. 2014.</a:t>
            </a:r>
          </a:p>
          <a:p>
            <a:r>
              <a:rPr lang="zh-CN" altLang="en-US" sz="2000" dirty="0" smtClean="0"/>
              <a:t>黄宝香</a:t>
            </a:r>
            <a:r>
              <a:rPr lang="en-US" sz="2000" dirty="0" smtClean="0"/>
              <a:t>, </a:t>
            </a:r>
            <a:r>
              <a:rPr lang="zh-CN" altLang="en-US" sz="2000" dirty="0" smtClean="0"/>
              <a:t>韩勇</a:t>
            </a:r>
            <a:r>
              <a:rPr lang="en-US" sz="2000" dirty="0" smtClean="0"/>
              <a:t>, </a:t>
            </a:r>
            <a:r>
              <a:rPr lang="zh-CN" altLang="en-US" sz="2000" dirty="0" smtClean="0"/>
              <a:t>刘寿生</a:t>
            </a:r>
            <a:r>
              <a:rPr lang="en-US" sz="2000" dirty="0" smtClean="0"/>
              <a:t>, </a:t>
            </a:r>
            <a:r>
              <a:rPr lang="zh-CN" altLang="en-US" sz="2000" dirty="0" smtClean="0"/>
              <a:t>李文庆</a:t>
            </a:r>
            <a:r>
              <a:rPr lang="en-US" sz="2000" dirty="0" smtClean="0"/>
              <a:t>, </a:t>
            </a:r>
            <a:r>
              <a:rPr lang="zh-CN" altLang="en-US" sz="2000" dirty="0" smtClean="0"/>
              <a:t>陈戈</a:t>
            </a:r>
            <a:r>
              <a:rPr lang="en-US" sz="2000" dirty="0" smtClean="0"/>
              <a:t>. </a:t>
            </a:r>
            <a:r>
              <a:rPr lang="zh-CN" altLang="en-US" sz="2000" b="1" dirty="0" smtClean="0"/>
              <a:t>多维动态噪声信息的可视化研究</a:t>
            </a:r>
            <a:r>
              <a:rPr lang="en-US" sz="2000" dirty="0" smtClean="0"/>
              <a:t>. </a:t>
            </a:r>
            <a:r>
              <a:rPr lang="zh-CN" altLang="en-US" sz="2000" dirty="0" smtClean="0"/>
              <a:t>中国海洋大学学报</a:t>
            </a:r>
            <a:r>
              <a:rPr lang="en-US" sz="2000" dirty="0" smtClean="0"/>
              <a:t>(</a:t>
            </a:r>
            <a:r>
              <a:rPr lang="zh-CN" altLang="en-US" sz="2000" dirty="0" smtClean="0"/>
              <a:t>自然科学版</a:t>
            </a:r>
            <a:r>
              <a:rPr lang="en-US" sz="2000" dirty="0" smtClean="0"/>
              <a:t>). 2011(z1).</a:t>
            </a:r>
          </a:p>
          <a:p>
            <a:r>
              <a:rPr lang="zh-CN" altLang="en-US" sz="2000" dirty="0" smtClean="0"/>
              <a:t>李文</a:t>
            </a:r>
            <a:r>
              <a:rPr lang="en-US" sz="2000" dirty="0" smtClean="0"/>
              <a:t>, </a:t>
            </a:r>
            <a:r>
              <a:rPr lang="zh-CN" altLang="en-US" sz="2000" dirty="0" smtClean="0"/>
              <a:t>马纯永</a:t>
            </a:r>
            <a:r>
              <a:rPr lang="en-US" sz="2000" dirty="0" smtClean="0"/>
              <a:t>, </a:t>
            </a:r>
            <a:r>
              <a:rPr lang="zh-CN" altLang="en-US" sz="2000" dirty="0" smtClean="0"/>
              <a:t>刘寿生</a:t>
            </a:r>
            <a:r>
              <a:rPr lang="en-US" sz="2000" dirty="0" smtClean="0"/>
              <a:t>, </a:t>
            </a:r>
            <a:r>
              <a:rPr lang="zh-CN" altLang="en-US" sz="2000" dirty="0" smtClean="0"/>
              <a:t>张涛</a:t>
            </a:r>
            <a:r>
              <a:rPr lang="en-US" sz="2000" dirty="0" smtClean="0"/>
              <a:t>, </a:t>
            </a:r>
            <a:r>
              <a:rPr lang="zh-CN" altLang="en-US" sz="2000" dirty="0" smtClean="0"/>
              <a:t>陈戈</a:t>
            </a:r>
            <a:r>
              <a:rPr lang="en-US" sz="2000" dirty="0" smtClean="0"/>
              <a:t>. </a:t>
            </a:r>
            <a:r>
              <a:rPr lang="zh-CN" altLang="en-US" sz="2000" b="1" dirty="0" smtClean="0"/>
              <a:t>虚拟城市仿真平台日照分析方法的研究和实现</a:t>
            </a:r>
            <a:r>
              <a:rPr lang="en-US" sz="2000" dirty="0" smtClean="0"/>
              <a:t>. </a:t>
            </a:r>
            <a:r>
              <a:rPr lang="zh-CN" altLang="en-US" sz="2000" dirty="0" smtClean="0"/>
              <a:t>计算机技术与发展</a:t>
            </a:r>
            <a:r>
              <a:rPr lang="en-US" sz="2000" dirty="0" smtClean="0"/>
              <a:t>. 2010(11).</a:t>
            </a:r>
          </a:p>
          <a:p>
            <a:pPr lvl="0"/>
            <a:r>
              <a:rPr lang="zh-CN" altLang="en-US" sz="2000" dirty="0" smtClean="0"/>
              <a:t>边少君</a:t>
            </a:r>
            <a:r>
              <a:rPr lang="en-US" sz="2000" dirty="0" smtClean="0"/>
              <a:t>, </a:t>
            </a:r>
            <a:r>
              <a:rPr lang="zh-CN" altLang="en-US" sz="2000" dirty="0" smtClean="0"/>
              <a:t>陈戈</a:t>
            </a:r>
            <a:r>
              <a:rPr lang="en-US" sz="2000" dirty="0" smtClean="0"/>
              <a:t>, </a:t>
            </a:r>
            <a:r>
              <a:rPr lang="zh-CN" altLang="en-US" sz="2000" dirty="0" smtClean="0"/>
              <a:t>刘寿生</a:t>
            </a:r>
            <a:r>
              <a:rPr lang="en-US" sz="2000" dirty="0" smtClean="0"/>
              <a:t>, </a:t>
            </a:r>
            <a:r>
              <a:rPr lang="zh-CN" altLang="en-US" sz="2000" dirty="0" smtClean="0"/>
              <a:t>马纯永</a:t>
            </a:r>
            <a:r>
              <a:rPr lang="en-US" sz="2000" dirty="0" smtClean="0"/>
              <a:t>, </a:t>
            </a:r>
            <a:r>
              <a:rPr lang="zh-CN" altLang="en-US" sz="2000" dirty="0" smtClean="0"/>
              <a:t>王华江</a:t>
            </a:r>
            <a:r>
              <a:rPr lang="en-US" sz="2000" dirty="0" smtClean="0"/>
              <a:t>. </a:t>
            </a:r>
            <a:r>
              <a:rPr lang="zh-CN" altLang="en-US" sz="2000" b="1" dirty="0" smtClean="0"/>
              <a:t>海底隧道三维仿真监控系统的研究与实现</a:t>
            </a:r>
            <a:r>
              <a:rPr lang="en-US" sz="2000" dirty="0" smtClean="0"/>
              <a:t>. </a:t>
            </a:r>
            <a:r>
              <a:rPr lang="zh-CN" altLang="en-US" sz="2000" dirty="0" smtClean="0"/>
              <a:t>计算机工程与设计</a:t>
            </a:r>
            <a:r>
              <a:rPr lang="en-US" sz="2000" dirty="0" smtClean="0"/>
              <a:t>. 2012(12).</a:t>
            </a:r>
            <a:endParaRPr lang="zh-CN" altLang="en-US" sz="2000" dirty="0" smtClean="0"/>
          </a:p>
          <a:p>
            <a:pPr>
              <a:buNone/>
            </a:pPr>
            <a:endParaRPr lang="zh-CN" altLang="en-US" sz="20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附录：其它</a:t>
            </a:r>
            <a:endParaRPr lang="zh-CN" altLang="en-US" dirty="0"/>
          </a:p>
        </p:txBody>
      </p:sp>
      <p:sp>
        <p:nvSpPr>
          <p:cNvPr id="3" name="内容占位符 2"/>
          <p:cNvSpPr>
            <a:spLocks noGrp="1"/>
          </p:cNvSpPr>
          <p:nvPr>
            <p:ph idx="1"/>
          </p:nvPr>
        </p:nvSpPr>
        <p:spPr/>
        <p:txBody>
          <a:bodyPr/>
          <a:lstStyle/>
          <a:p>
            <a:r>
              <a:rPr lang="zh-CN" altLang="en-US" dirty="0" smtClean="0">
                <a:effectLst>
                  <a:outerShdw blurRad="38100" dist="38100" dir="2700000" algn="tl">
                    <a:srgbClr val="000000">
                      <a:alpha val="43137"/>
                    </a:srgbClr>
                  </a:outerShdw>
                </a:effectLst>
              </a:rPr>
              <a:t>软件著作权</a:t>
            </a:r>
            <a:endParaRPr lang="en-US" altLang="zh-CN" dirty="0" smtClean="0">
              <a:effectLst>
                <a:outerShdw blurRad="38100" dist="38100" dir="2700000" algn="tl">
                  <a:srgbClr val="000000">
                    <a:alpha val="43137"/>
                  </a:srgbClr>
                </a:outerShdw>
              </a:effectLst>
            </a:endParaRPr>
          </a:p>
          <a:p>
            <a:pPr>
              <a:buNone/>
            </a:pPr>
            <a:r>
              <a:rPr lang="en-US" altLang="zh-CN" sz="2000" dirty="0" smtClean="0"/>
              <a:t>1)	</a:t>
            </a:r>
            <a:r>
              <a:rPr lang="zh-CN" altLang="en-US" sz="2000" dirty="0" smtClean="0"/>
              <a:t>世界园艺博览会三维虚拟仿真展示系统（登记号：</a:t>
            </a:r>
            <a:r>
              <a:rPr lang="en-US" altLang="zh-CN" sz="2000" dirty="0" smtClean="0"/>
              <a:t>2013R11L185576</a:t>
            </a:r>
            <a:r>
              <a:rPr lang="zh-CN" altLang="en-US" sz="2000" dirty="0" smtClean="0"/>
              <a:t>）</a:t>
            </a:r>
          </a:p>
          <a:p>
            <a:pPr>
              <a:buNone/>
            </a:pPr>
            <a:r>
              <a:rPr lang="en-US" altLang="zh-CN" sz="2000" dirty="0" smtClean="0"/>
              <a:t>2) </a:t>
            </a:r>
            <a:r>
              <a:rPr lang="zh-CN" altLang="en-US" sz="2000" dirty="0" smtClean="0"/>
              <a:t>基于</a:t>
            </a:r>
            <a:r>
              <a:rPr lang="en-US" altLang="zh-CN" sz="2000" dirty="0" smtClean="0"/>
              <a:t>VR-GIS</a:t>
            </a:r>
            <a:r>
              <a:rPr lang="zh-CN" altLang="en-US" sz="2000" dirty="0" smtClean="0"/>
              <a:t>的城市噪声可视化评价系统（登记号：</a:t>
            </a:r>
            <a:r>
              <a:rPr lang="en-US" altLang="zh-CN" sz="2000" dirty="0" smtClean="0"/>
              <a:t>2011SR030443</a:t>
            </a:r>
            <a:r>
              <a:rPr lang="zh-CN" altLang="en-US" sz="2000" dirty="0" smtClean="0"/>
              <a:t>）</a:t>
            </a:r>
          </a:p>
          <a:p>
            <a:pPr>
              <a:buNone/>
            </a:pPr>
            <a:r>
              <a:rPr lang="en-US" altLang="zh-CN" sz="2000" dirty="0" smtClean="0"/>
              <a:t>3)	 </a:t>
            </a:r>
            <a:r>
              <a:rPr lang="zh-CN" altLang="en-US" sz="2000" dirty="0" smtClean="0"/>
              <a:t>面向</a:t>
            </a:r>
            <a:r>
              <a:rPr lang="en-US" altLang="zh-CN" sz="2000" dirty="0" smtClean="0"/>
              <a:t>VR-GIS</a:t>
            </a:r>
            <a:r>
              <a:rPr lang="zh-CN" altLang="en-US" sz="2000" dirty="0" smtClean="0"/>
              <a:t>平台的</a:t>
            </a:r>
            <a:r>
              <a:rPr lang="en-US" altLang="zh-CN" sz="2000" dirty="0" smtClean="0"/>
              <a:t>3DSMAX</a:t>
            </a:r>
            <a:r>
              <a:rPr lang="zh-CN" altLang="en-US" sz="2000" dirty="0" smtClean="0"/>
              <a:t>模型导出插件系统（登记号：</a:t>
            </a:r>
            <a:r>
              <a:rPr lang="en-US" altLang="zh-CN" sz="2000" dirty="0" smtClean="0"/>
              <a:t>2010SR027931</a:t>
            </a:r>
            <a:r>
              <a:rPr lang="zh-CN" altLang="en-US" sz="2000" dirty="0" smtClean="0"/>
              <a:t>）</a:t>
            </a:r>
            <a:endParaRPr lang="en-US" altLang="zh-CN" sz="2000" dirty="0" smtClean="0"/>
          </a:p>
          <a:p>
            <a:pPr>
              <a:buNone/>
            </a:pPr>
            <a:endParaRPr lang="en-US" altLang="zh-CN" sz="2000" dirty="0" smtClean="0"/>
          </a:p>
          <a:p>
            <a:r>
              <a:rPr lang="zh-CN" altLang="en-US" dirty="0" smtClean="0">
                <a:effectLst>
                  <a:outerShdw blurRad="38100" dist="38100" dir="2700000" algn="tl">
                    <a:srgbClr val="000000">
                      <a:alpha val="43137"/>
                    </a:srgbClr>
                  </a:outerShdw>
                </a:effectLst>
              </a:rPr>
              <a:t>专利</a:t>
            </a:r>
            <a:endParaRPr lang="en-US" altLang="zh-CN" dirty="0" smtClean="0">
              <a:effectLst>
                <a:outerShdw blurRad="38100" dist="38100" dir="2700000" algn="tl">
                  <a:srgbClr val="000000">
                    <a:alpha val="43137"/>
                  </a:srgbClr>
                </a:outerShdw>
              </a:effectLst>
            </a:endParaRPr>
          </a:p>
          <a:p>
            <a:pPr>
              <a:buNone/>
            </a:pPr>
            <a:r>
              <a:rPr lang="zh-CN" altLang="en-US" sz="2000" dirty="0" smtClean="0"/>
              <a:t>     陈戈</a:t>
            </a:r>
            <a:r>
              <a:rPr lang="en-US" sz="2000" dirty="0" smtClean="0"/>
              <a:t>, </a:t>
            </a:r>
            <a:r>
              <a:rPr lang="zh-CN" altLang="en-US" sz="2000" dirty="0" smtClean="0"/>
              <a:t>马纯永</a:t>
            </a:r>
            <a:r>
              <a:rPr lang="en-US" sz="2000" dirty="0" smtClean="0"/>
              <a:t>, </a:t>
            </a:r>
            <a:r>
              <a:rPr lang="zh-CN" altLang="en-US" sz="2000" dirty="0" smtClean="0"/>
              <a:t>李文</a:t>
            </a:r>
            <a:r>
              <a:rPr lang="en-US" sz="2000" dirty="0" smtClean="0"/>
              <a:t>, </a:t>
            </a:r>
            <a:r>
              <a:rPr lang="zh-CN" altLang="en-US" sz="2000" dirty="0" smtClean="0"/>
              <a:t>刘寿生</a:t>
            </a:r>
            <a:r>
              <a:rPr lang="en-US" sz="2000" dirty="0" smtClean="0"/>
              <a:t>, </a:t>
            </a:r>
            <a:r>
              <a:rPr lang="zh-CN" altLang="en-US" sz="2000" dirty="0" smtClean="0"/>
              <a:t>陈勇</a:t>
            </a:r>
            <a:r>
              <a:rPr lang="en-US" sz="2000" dirty="0" smtClean="0"/>
              <a:t>. </a:t>
            </a:r>
            <a:r>
              <a:rPr lang="zh-CN" altLang="en-US" sz="2000" b="1" dirty="0" smtClean="0"/>
              <a:t>一种基于金字塔模型的海量地形绘制网格裂缝消除算法</a:t>
            </a:r>
            <a:r>
              <a:rPr lang="en-US" sz="2000" dirty="0" smtClean="0"/>
              <a:t>. </a:t>
            </a:r>
            <a:r>
              <a:rPr lang="zh-CN" altLang="en-US" sz="2000" dirty="0" smtClean="0"/>
              <a:t>中国</a:t>
            </a:r>
            <a:r>
              <a:rPr lang="en-US" sz="2000" dirty="0" smtClean="0"/>
              <a:t>, G06T 17/50, </a:t>
            </a:r>
            <a:r>
              <a:rPr lang="zh-CN" altLang="en-US" sz="2000" dirty="0" smtClean="0"/>
              <a:t>专利号</a:t>
            </a:r>
            <a:r>
              <a:rPr lang="en-US" sz="2000" dirty="0" smtClean="0"/>
              <a:t>: 2008102020076, 2010.</a:t>
            </a:r>
            <a:endParaRPr lang="zh-CN" altLang="en-US" sz="20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71472" y="428604"/>
            <a:ext cx="7851648" cy="1057268"/>
          </a:xfrm>
        </p:spPr>
        <p:txBody>
          <a:bodyPr>
            <a:normAutofit/>
          </a:bodyPr>
          <a:lstStyle/>
          <a:p>
            <a:r>
              <a:rPr lang="zh-CN" altLang="en-US" dirty="0" smtClean="0"/>
              <a:t>谢谢！</a:t>
            </a:r>
            <a:endParaRPr lang="zh-CN" altLang="en-US" dirty="0"/>
          </a:p>
        </p:txBody>
      </p:sp>
      <p:sp>
        <p:nvSpPr>
          <p:cNvPr id="4" name="副标题 3"/>
          <p:cNvSpPr>
            <a:spLocks noGrp="1"/>
          </p:cNvSpPr>
          <p:nvPr>
            <p:ph type="subTitle" idx="1"/>
          </p:nvPr>
        </p:nvSpPr>
        <p:spPr>
          <a:xfrm>
            <a:off x="533400" y="1785926"/>
            <a:ext cx="8110566" cy="4786346"/>
          </a:xfrm>
        </p:spPr>
        <p:txBody>
          <a:bodyPr>
            <a:normAutofit lnSpcReduction="10000"/>
          </a:bodyPr>
          <a:lstStyle/>
          <a:p>
            <a:pPr algn="l"/>
            <a:r>
              <a:rPr lang="zh-CN" altLang="en-US" dirty="0" smtClean="0"/>
              <a:t>首先我要感谢辅导我完成论文的两位指导老师</a:t>
            </a:r>
            <a:r>
              <a:rPr lang="en-US" altLang="zh-CN" dirty="0" smtClean="0"/>
              <a:t>——</a:t>
            </a:r>
            <a:r>
              <a:rPr lang="zh-CN" altLang="en-US" dirty="0" smtClean="0"/>
              <a:t>陈戈教授和马纯永博士。</a:t>
            </a:r>
            <a:endParaRPr lang="en-US" altLang="zh-CN" dirty="0" smtClean="0"/>
          </a:p>
          <a:p>
            <a:pPr algn="l"/>
            <a:r>
              <a:rPr lang="zh-CN" altLang="en-US" dirty="0" smtClean="0"/>
              <a:t>感谢陈戈教授在研究生期间为我和其他同学搭建了一个科研和实践的软硬件平台。</a:t>
            </a:r>
            <a:endParaRPr lang="en-US" altLang="zh-CN" dirty="0" smtClean="0"/>
          </a:p>
          <a:p>
            <a:pPr algn="l"/>
            <a:r>
              <a:rPr lang="zh-CN" altLang="en-US" dirty="0" smtClean="0"/>
              <a:t>本文实验过程中陈老师还专门支持购置新实验设备，适时关注实验和论文的每个环节，帮我平衡方向。</a:t>
            </a:r>
            <a:endParaRPr lang="en-US" altLang="zh-CN" dirty="0" smtClean="0"/>
          </a:p>
          <a:p>
            <a:pPr algn="l"/>
            <a:r>
              <a:rPr lang="zh-CN" altLang="en-US" dirty="0" smtClean="0"/>
              <a:t>在我毕业论文的整个撰写过程中，马纯永博士给我提供了很多技术上的帮助和精神上的鼓励。</a:t>
            </a:r>
            <a:endParaRPr lang="en-US" altLang="zh-CN" dirty="0" smtClean="0"/>
          </a:p>
          <a:p>
            <a:pPr algn="l"/>
            <a:r>
              <a:rPr lang="zh-CN" altLang="en-US" dirty="0" smtClean="0"/>
              <a:t>谢谢其他师长同学，包括张淑军、邵宝民、韩老师等。</a:t>
            </a:r>
            <a:endParaRPr lang="en-US" altLang="zh-CN" dirty="0" smtClean="0"/>
          </a:p>
          <a:p>
            <a:pPr algn="l"/>
            <a:r>
              <a:rPr lang="zh-CN" altLang="en-US" dirty="0" smtClean="0"/>
              <a:t>谢谢跟我同甘共苦的父母和妹妹，以及其他关心我帮助我的人。</a:t>
            </a:r>
            <a:endParaRPr lang="zh-CN" altLang="en-US" dirty="0"/>
          </a:p>
        </p:txBody>
      </p:sp>
    </p:spTree>
    <p:extLst>
      <p:ext uri="{BB962C8B-B14F-4D97-AF65-F5344CB8AC3E}">
        <p14:creationId xmlns:p14="http://schemas.microsoft.com/office/powerpoint/2010/main" xmlns="" val="16411914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目标和意义</a:t>
            </a:r>
            <a:endParaRPr lang="zh-CN" altLang="en-US" dirty="0">
              <a:effectLst>
                <a:outerShdw blurRad="38100" dist="38100" dir="2700000" algn="tl">
                  <a:srgbClr val="000000">
                    <a:alpha val="43137"/>
                  </a:srgbClr>
                </a:outerShdw>
              </a:effectLst>
            </a:endParaRPr>
          </a:p>
        </p:txBody>
      </p:sp>
      <p:sp>
        <p:nvSpPr>
          <p:cNvPr id="3" name="内容占位符 2"/>
          <p:cNvSpPr>
            <a:spLocks noGrp="1"/>
          </p:cNvSpPr>
          <p:nvPr>
            <p:ph idx="1"/>
          </p:nvPr>
        </p:nvSpPr>
        <p:spPr>
          <a:xfrm>
            <a:off x="179512" y="1935480"/>
            <a:ext cx="8784976" cy="4389120"/>
          </a:xfrm>
        </p:spPr>
        <p:txBody>
          <a:bodyPr>
            <a:normAutofit/>
          </a:bodyPr>
          <a:lstStyle/>
          <a:p>
            <a:r>
              <a:rPr lang="zh-CN" altLang="en-US" sz="2800" dirty="0" smtClean="0"/>
              <a:t>目标</a:t>
            </a:r>
            <a:endParaRPr lang="en-US" altLang="zh-CN" sz="2800" dirty="0" smtClean="0"/>
          </a:p>
          <a:p>
            <a:pPr>
              <a:buNone/>
            </a:pPr>
            <a:r>
              <a:rPr lang="en-US" altLang="zh-CN" sz="2800" dirty="0" smtClean="0"/>
              <a:t>——</a:t>
            </a:r>
            <a:r>
              <a:rPr lang="zh-CN" altLang="en-US" sz="2800" dirty="0" smtClean="0"/>
              <a:t>经诊断发现引擎中性能瓶颈包括以下两个方面</a:t>
            </a:r>
            <a:endParaRPr lang="en-US" altLang="zh-CN" dirty="0" smtClean="0"/>
          </a:p>
          <a:p>
            <a:pPr marL="571500" indent="-571500">
              <a:buFont typeface="+mj-lt"/>
              <a:buAutoNum type="romanUcPeriod"/>
            </a:pPr>
            <a:r>
              <a:rPr lang="en-US" sz="2800" dirty="0" smtClean="0"/>
              <a:t>VR</a:t>
            </a:r>
            <a:r>
              <a:rPr lang="zh-CN" altLang="en-US" sz="2800" dirty="0" smtClean="0"/>
              <a:t>虚拟现实的动态角色动画模型快速渲染；</a:t>
            </a:r>
            <a:endParaRPr lang="en-US" altLang="zh-CN" dirty="0" smtClean="0"/>
          </a:p>
          <a:p>
            <a:pPr marL="571500" indent="-571500">
              <a:buFont typeface="+mj-lt"/>
              <a:buAutoNum type="romanUcPeriod"/>
            </a:pPr>
            <a:r>
              <a:rPr lang="zh-CN" altLang="en-US" sz="2800" dirty="0" smtClean="0"/>
              <a:t>复杂自然现象的粒子系统高性能仿真模拟；</a:t>
            </a:r>
            <a:endParaRPr lang="en-US" altLang="zh-CN" dirty="0" smtClean="0"/>
          </a:p>
          <a:p>
            <a:endParaRPr lang="en-US" altLang="zh-CN" dirty="0" smtClean="0"/>
          </a:p>
          <a:p>
            <a:r>
              <a:rPr lang="zh-CN" altLang="en-US" dirty="0" smtClean="0"/>
              <a:t>意义</a:t>
            </a:r>
            <a:endParaRPr lang="en-US" altLang="zh-CN" dirty="0" smtClean="0"/>
          </a:p>
          <a:p>
            <a:pPr marL="0" indent="0">
              <a:buNone/>
            </a:pPr>
            <a:r>
              <a:rPr lang="en-US" altLang="zh-CN" sz="2000" dirty="0" smtClean="0"/>
              <a:t>——</a:t>
            </a:r>
            <a:r>
              <a:rPr lang="zh-CN" altLang="en-US" sz="2000" dirty="0" smtClean="0"/>
              <a:t>结合最新的并行软件技术和硬件，探索应对性能瓶颈问题的解决方案解决虚拟现实仿真平台的性能瓶颈问题，进一步提升该引擎的执行性能，从而带动数据量承载能力的攀升以及实时性的突破。</a:t>
            </a:r>
            <a:endParaRPr lang="zh-CN" altLang="en-US" sz="2000" dirty="0"/>
          </a:p>
        </p:txBody>
      </p:sp>
    </p:spTree>
    <p:extLst>
      <p:ext uri="{BB962C8B-B14F-4D97-AF65-F5344CB8AC3E}">
        <p14:creationId xmlns:p14="http://schemas.microsoft.com/office/powerpoint/2010/main" xmlns="" val="39702888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sz="3600" dirty="0" smtClean="0"/>
              <a:t>Antonio Plaza</a:t>
            </a:r>
            <a:r>
              <a:rPr lang="zh-CN" altLang="en-US" sz="3600" dirty="0" smtClean="0"/>
              <a:t>  </a:t>
            </a:r>
            <a:r>
              <a:rPr lang="en-US" sz="3600" dirty="0" smtClean="0"/>
              <a:t>2011                                </a:t>
            </a:r>
            <a:r>
              <a:rPr lang="zh-CN" altLang="en-US" sz="3600" dirty="0" smtClean="0"/>
              <a:t>数据</a:t>
            </a:r>
            <a:r>
              <a:rPr lang="en-US" altLang="zh-CN" sz="3600" dirty="0" smtClean="0"/>
              <a:t>: </a:t>
            </a:r>
            <a:r>
              <a:rPr lang="en-US" altLang="zh-CN" sz="3600" dirty="0" err="1" smtClean="0"/>
              <a:t>HyperSpectral</a:t>
            </a:r>
            <a:r>
              <a:rPr lang="en-US" altLang="zh-CN" sz="3600" dirty="0" smtClean="0"/>
              <a:t>                              </a:t>
            </a:r>
            <a:r>
              <a:rPr lang="zh-CN" altLang="en-US" sz="3600" dirty="0" smtClean="0"/>
              <a:t>算法</a:t>
            </a:r>
            <a:r>
              <a:rPr lang="en-US" altLang="zh-CN" sz="3600" dirty="0" smtClean="0"/>
              <a:t>: </a:t>
            </a:r>
            <a:r>
              <a:rPr lang="en-US" altLang="zh-CN" sz="3600" dirty="0" err="1" smtClean="0"/>
              <a:t>Endmember</a:t>
            </a:r>
            <a:r>
              <a:rPr lang="en-US" altLang="zh-CN" sz="3600" dirty="0" smtClean="0"/>
              <a:t> </a:t>
            </a:r>
            <a:r>
              <a:rPr lang="en-US" altLang="zh-CN" sz="3600" dirty="0" err="1" smtClean="0"/>
              <a:t>Unmixing</a:t>
            </a:r>
            <a:r>
              <a:rPr lang="zh-CN" altLang="en-US" sz="3600" dirty="0" smtClean="0"/>
              <a:t>                     方法</a:t>
            </a:r>
            <a:r>
              <a:rPr lang="en-US" altLang="zh-CN" sz="3600" dirty="0" smtClean="0"/>
              <a:t>: </a:t>
            </a:r>
            <a:r>
              <a:rPr lang="en-US" sz="3600" dirty="0" smtClean="0"/>
              <a:t>Cluster</a:t>
            </a:r>
            <a:r>
              <a:rPr lang="zh-CN" altLang="en-US" sz="3600" dirty="0" smtClean="0"/>
              <a:t>、</a:t>
            </a:r>
            <a:r>
              <a:rPr lang="en-US" sz="3600" dirty="0" smtClean="0"/>
              <a:t>Network</a:t>
            </a:r>
            <a:r>
              <a:rPr lang="zh-CN" altLang="en-US" sz="3600" dirty="0" smtClean="0"/>
              <a:t>、</a:t>
            </a:r>
            <a:r>
              <a:rPr lang="en-US" sz="3600" dirty="0" smtClean="0"/>
              <a:t>FPGA</a:t>
            </a:r>
            <a:r>
              <a:rPr lang="zh-CN" altLang="en-US" sz="3600" dirty="0" smtClean="0"/>
              <a:t>、</a:t>
            </a:r>
            <a:r>
              <a:rPr lang="en-US" sz="3600" dirty="0" smtClean="0"/>
              <a:t>GPU         </a:t>
            </a:r>
            <a:r>
              <a:rPr lang="zh-CN" altLang="en-US" sz="3600" dirty="0" smtClean="0"/>
              <a:t>实验</a:t>
            </a:r>
            <a:r>
              <a:rPr lang="en-US" altLang="zh-CN" sz="3600" dirty="0" smtClean="0"/>
              <a:t>: </a:t>
            </a:r>
            <a:r>
              <a:rPr lang="en-US" sz="3600" dirty="0" smtClean="0"/>
              <a:t>4</a:t>
            </a:r>
            <a:r>
              <a:rPr lang="zh-CN" altLang="en-US" sz="3600" dirty="0" smtClean="0"/>
              <a:t>种</a:t>
            </a:r>
            <a:r>
              <a:rPr lang="en-US" altLang="zh-CN" sz="3600" dirty="0" smtClean="0"/>
              <a:t>HPC</a:t>
            </a:r>
            <a:r>
              <a:rPr lang="zh-CN" altLang="en-US" sz="3600" dirty="0" smtClean="0"/>
              <a:t>并行架构性能对比</a:t>
            </a:r>
            <a:endParaRPr lang="en-US" altLang="zh-CN" sz="3600" dirty="0" smtClean="0"/>
          </a:p>
          <a:p>
            <a:endParaRPr lang="zh-CN" altLang="en-US" sz="3600" dirty="0"/>
          </a:p>
        </p:txBody>
      </p:sp>
      <p:graphicFrame>
        <p:nvGraphicFramePr>
          <p:cNvPr id="4" name="表格 3"/>
          <p:cNvGraphicFramePr>
            <a:graphicFrameLocks noGrp="1"/>
          </p:cNvGraphicFramePr>
          <p:nvPr/>
        </p:nvGraphicFramePr>
        <p:xfrm>
          <a:off x="1214412" y="2500306"/>
          <a:ext cx="6929488" cy="3974841"/>
        </p:xfrm>
        <a:graphic>
          <a:graphicData uri="http://schemas.openxmlformats.org/drawingml/2006/table">
            <a:tbl>
              <a:tblPr firstRow="1" bandRow="1">
                <a:tableStyleId>{5C22544A-7EE6-4342-B048-85BDC9FD1C3A}</a:tableStyleId>
              </a:tblPr>
              <a:tblGrid>
                <a:gridCol w="1732372"/>
                <a:gridCol w="2125280"/>
                <a:gridCol w="2143140"/>
                <a:gridCol w="928696"/>
              </a:tblGrid>
              <a:tr h="510171">
                <a:tc>
                  <a:txBody>
                    <a:bodyPr/>
                    <a:lstStyle/>
                    <a:p>
                      <a:pPr algn="ctr"/>
                      <a:r>
                        <a:rPr lang="zh-CN" altLang="en-US" sz="1800" dirty="0" smtClean="0">
                          <a:effectLst>
                            <a:outerShdw blurRad="38100" dist="38100" dir="2700000" algn="tl">
                              <a:srgbClr val="000000">
                                <a:alpha val="43137"/>
                              </a:srgbClr>
                            </a:outerShdw>
                          </a:effectLst>
                        </a:rPr>
                        <a:t>并行架构</a:t>
                      </a:r>
                      <a:endParaRPr lang="zh-CN" altLang="en-US" sz="1800" dirty="0">
                        <a:effectLst>
                          <a:outerShdw blurRad="38100" dist="38100" dir="2700000" algn="tl">
                            <a:srgbClr val="000000">
                              <a:alpha val="43137"/>
                            </a:srgbClr>
                          </a:outerShdw>
                        </a:effectLst>
                      </a:endParaRPr>
                    </a:p>
                  </a:txBody>
                  <a:tcPr/>
                </a:tc>
                <a:tc>
                  <a:txBody>
                    <a:bodyPr/>
                    <a:lstStyle/>
                    <a:p>
                      <a:pPr algn="ctr"/>
                      <a:r>
                        <a:rPr lang="zh-CN" altLang="en-US" sz="1800" dirty="0" smtClean="0">
                          <a:effectLst>
                            <a:outerShdw blurRad="38100" dist="38100" dir="2700000" algn="tl">
                              <a:srgbClr val="000000">
                                <a:alpha val="43137"/>
                              </a:srgbClr>
                            </a:outerShdw>
                          </a:effectLst>
                        </a:rPr>
                        <a:t>配置</a:t>
                      </a:r>
                      <a:endParaRPr lang="zh-CN" altLang="en-US" sz="1800" dirty="0">
                        <a:effectLst>
                          <a:outerShdw blurRad="38100" dist="38100" dir="2700000" algn="tl">
                            <a:srgbClr val="000000">
                              <a:alpha val="43137"/>
                            </a:srgbClr>
                          </a:outerShdw>
                        </a:effectLst>
                      </a:endParaRPr>
                    </a:p>
                  </a:txBody>
                  <a:tcPr/>
                </a:tc>
                <a:tc>
                  <a:txBody>
                    <a:bodyPr/>
                    <a:lstStyle/>
                    <a:p>
                      <a:pPr algn="ctr"/>
                      <a:r>
                        <a:rPr lang="zh-CN" altLang="en-US" sz="1800" dirty="0" smtClean="0">
                          <a:effectLst>
                            <a:outerShdw blurRad="38100" dist="38100" dir="2700000" algn="tl">
                              <a:srgbClr val="000000">
                                <a:alpha val="43137"/>
                              </a:srgbClr>
                            </a:outerShdw>
                          </a:effectLst>
                        </a:rPr>
                        <a:t>参数</a:t>
                      </a:r>
                      <a:endParaRPr lang="zh-CN" altLang="en-US" sz="1800" dirty="0">
                        <a:effectLst>
                          <a:outerShdw blurRad="38100" dist="38100" dir="2700000" algn="tl">
                            <a:srgbClr val="000000">
                              <a:alpha val="43137"/>
                            </a:srgbClr>
                          </a:outerShdw>
                        </a:effectLst>
                      </a:endParaRPr>
                    </a:p>
                  </a:txBody>
                  <a:tcPr/>
                </a:tc>
                <a:tc>
                  <a:txBody>
                    <a:bodyPr/>
                    <a:lstStyle/>
                    <a:p>
                      <a:pPr algn="ctr"/>
                      <a:r>
                        <a:rPr lang="zh-CN" altLang="en-US" sz="1800" dirty="0" smtClean="0">
                          <a:effectLst>
                            <a:outerShdw blurRad="38100" dist="38100" dir="2700000" algn="tl">
                              <a:srgbClr val="000000">
                                <a:alpha val="43137"/>
                              </a:srgbClr>
                            </a:outerShdw>
                          </a:effectLst>
                        </a:rPr>
                        <a:t>加速比</a:t>
                      </a:r>
                      <a:endParaRPr lang="zh-CN" altLang="en-US" sz="1800" dirty="0">
                        <a:effectLst>
                          <a:outerShdw blurRad="38100" dist="38100" dir="2700000" algn="tl">
                            <a:srgbClr val="000000">
                              <a:alpha val="43137"/>
                            </a:srgbClr>
                          </a:outerShdw>
                        </a:effectLst>
                      </a:endParaRPr>
                    </a:p>
                  </a:txBody>
                  <a:tcPr/>
                </a:tc>
              </a:tr>
              <a:tr h="880570">
                <a:tc>
                  <a:txBody>
                    <a:bodyPr/>
                    <a:lstStyle/>
                    <a:p>
                      <a:r>
                        <a:rPr lang="en-US" altLang="zh-CN" sz="2800" dirty="0" smtClean="0"/>
                        <a:t>Cluster</a:t>
                      </a:r>
                      <a:endParaRPr lang="zh-CN" altLang="en-US" sz="2800" dirty="0"/>
                    </a:p>
                  </a:txBody>
                  <a:tcPr/>
                </a:tc>
                <a:tc>
                  <a:txBody>
                    <a:bodyPr/>
                    <a:lstStyle/>
                    <a:p>
                      <a:pPr marL="342900" indent="-342900">
                        <a:buAutoNum type="arabicPlain" startAt="16"/>
                      </a:pPr>
                      <a:r>
                        <a:rPr lang="en-US" sz="2800" kern="1200" dirty="0" smtClean="0">
                          <a:solidFill>
                            <a:schemeClr val="tx1"/>
                          </a:solidFill>
                          <a:latin typeface="+mn-lt"/>
                          <a:ea typeface="+mn-ea"/>
                          <a:cs typeface="+mn-cs"/>
                        </a:rPr>
                        <a:t>CPUs</a:t>
                      </a:r>
                    </a:p>
                    <a:p>
                      <a:pPr marL="342900" indent="-342900">
                        <a:buNone/>
                      </a:pPr>
                      <a:r>
                        <a:rPr lang="en-US" sz="2000" kern="1200" dirty="0" smtClean="0">
                          <a:solidFill>
                            <a:schemeClr val="tx1"/>
                          </a:solidFill>
                          <a:latin typeface="+mn-lt"/>
                          <a:ea typeface="+mn-ea"/>
                          <a:cs typeface="+mn-cs"/>
                        </a:rPr>
                        <a:t>Intel Xeon  NASA</a:t>
                      </a:r>
                      <a:endParaRPr lang="zh-CN" altLang="en-US" sz="2000" dirty="0"/>
                    </a:p>
                  </a:txBody>
                  <a:tcPr/>
                </a:tc>
                <a:tc>
                  <a:txBody>
                    <a:bodyPr/>
                    <a:lstStyle/>
                    <a:p>
                      <a:r>
                        <a:rPr lang="en-US" altLang="zh-CN" sz="2400" dirty="0" smtClean="0"/>
                        <a:t>32 *</a:t>
                      </a:r>
                      <a:r>
                        <a:rPr lang="en-US" altLang="zh-CN" sz="2400" baseline="0" dirty="0" smtClean="0"/>
                        <a:t> </a:t>
                      </a:r>
                      <a:r>
                        <a:rPr lang="en-US" altLang="zh-CN" sz="2400" dirty="0" smtClean="0"/>
                        <a:t>2.4</a:t>
                      </a:r>
                      <a:r>
                        <a:rPr lang="en-US" altLang="zh-CN" sz="2400" baseline="0" dirty="0" smtClean="0"/>
                        <a:t> * 2</a:t>
                      </a:r>
                      <a:endParaRPr lang="en-US" altLang="zh-CN" sz="2400" dirty="0" smtClean="0"/>
                    </a:p>
                    <a:p>
                      <a:r>
                        <a:rPr lang="en-US" altLang="zh-CN" sz="2400" dirty="0" smtClean="0"/>
                        <a:t>154</a:t>
                      </a:r>
                      <a:r>
                        <a:rPr lang="en-US" altLang="zh-CN" sz="2400" baseline="0" dirty="0" smtClean="0"/>
                        <a:t> </a:t>
                      </a:r>
                      <a:r>
                        <a:rPr lang="en-US" altLang="zh-CN" sz="2400" dirty="0" err="1" smtClean="0"/>
                        <a:t>Gflops</a:t>
                      </a:r>
                      <a:endParaRPr lang="zh-CN" altLang="en-US" sz="2400" dirty="0"/>
                    </a:p>
                  </a:txBody>
                  <a:tcPr/>
                </a:tc>
                <a:tc>
                  <a:txBody>
                    <a:bodyPr/>
                    <a:lstStyle/>
                    <a:p>
                      <a:r>
                        <a:rPr lang="en-US" altLang="zh-CN" sz="2800" dirty="0" smtClean="0"/>
                        <a:t>15</a:t>
                      </a:r>
                      <a:endParaRPr lang="zh-CN" altLang="en-US" sz="2800" dirty="0"/>
                    </a:p>
                  </a:txBody>
                  <a:tcPr/>
                </a:tc>
              </a:tr>
              <a:tr h="880570">
                <a:tc>
                  <a:txBody>
                    <a:bodyPr/>
                    <a:lstStyle/>
                    <a:p>
                      <a:r>
                        <a:rPr lang="en-US" altLang="zh-CN" sz="2800" dirty="0" smtClean="0"/>
                        <a:t>Network</a:t>
                      </a:r>
                      <a:endParaRPr lang="zh-CN" altLang="en-US" sz="2800" dirty="0"/>
                    </a:p>
                  </a:txBody>
                  <a:tcPr/>
                </a:tc>
                <a:tc>
                  <a:txBody>
                    <a:bodyPr/>
                    <a:lstStyle/>
                    <a:p>
                      <a:pPr marL="342900" indent="-342900">
                        <a:buAutoNum type="arabicPlain" startAt="16"/>
                      </a:pPr>
                      <a:r>
                        <a:rPr lang="en-US" sz="2800" kern="1200" dirty="0" smtClean="0">
                          <a:solidFill>
                            <a:schemeClr val="tx1"/>
                          </a:solidFill>
                          <a:latin typeface="+mn-lt"/>
                          <a:ea typeface="+mn-ea"/>
                          <a:cs typeface="+mn-cs"/>
                        </a:rPr>
                        <a:t>CPUs</a:t>
                      </a:r>
                    </a:p>
                    <a:p>
                      <a:pPr marL="342900" indent="-342900">
                        <a:buNone/>
                      </a:pPr>
                      <a:r>
                        <a:rPr lang="en-US" sz="2000" kern="1200" dirty="0" smtClean="0">
                          <a:solidFill>
                            <a:schemeClr val="tx1"/>
                          </a:solidFill>
                          <a:latin typeface="+mn-lt"/>
                          <a:ea typeface="+mn-ea"/>
                          <a:cs typeface="+mn-cs"/>
                        </a:rPr>
                        <a:t>Intel/AMD/SUN</a:t>
                      </a:r>
                      <a:endParaRPr lang="zh-CN" altLang="en-US" sz="2000" dirty="0"/>
                    </a:p>
                  </a:txBody>
                  <a:tcPr/>
                </a:tc>
                <a:tc>
                  <a:txBody>
                    <a:bodyPr/>
                    <a:lstStyle/>
                    <a:p>
                      <a:r>
                        <a:rPr lang="zh-CN" altLang="en-US" sz="2400" dirty="0" smtClean="0"/>
                        <a:t>≈ </a:t>
                      </a:r>
                      <a:r>
                        <a:rPr lang="en-US" altLang="zh-CN" sz="2400" dirty="0" smtClean="0"/>
                        <a:t>150 </a:t>
                      </a:r>
                      <a:r>
                        <a:rPr lang="en-US" altLang="zh-CN" sz="2400" dirty="0" err="1" smtClean="0"/>
                        <a:t>Gflops</a:t>
                      </a:r>
                      <a:endParaRPr lang="zh-CN" altLang="en-US" sz="2400" dirty="0"/>
                    </a:p>
                  </a:txBody>
                  <a:tcPr/>
                </a:tc>
                <a:tc>
                  <a:txBody>
                    <a:bodyPr/>
                    <a:lstStyle/>
                    <a:p>
                      <a:r>
                        <a:rPr lang="en-US" altLang="zh-CN" sz="2800" dirty="0" smtClean="0"/>
                        <a:t>13</a:t>
                      </a:r>
                      <a:endParaRPr lang="zh-CN" altLang="en-US" sz="2800" dirty="0"/>
                    </a:p>
                  </a:txBody>
                  <a:tcPr/>
                </a:tc>
              </a:tr>
              <a:tr h="510171">
                <a:tc>
                  <a:txBody>
                    <a:bodyPr/>
                    <a:lstStyle/>
                    <a:p>
                      <a:r>
                        <a:rPr lang="en-US" altLang="zh-CN" sz="2800" dirty="0" smtClean="0"/>
                        <a:t>FPGA</a:t>
                      </a:r>
                      <a:endParaRPr lang="zh-CN" altLang="en-US" sz="2800" dirty="0"/>
                    </a:p>
                  </a:txBody>
                  <a:tcPr/>
                </a:tc>
                <a:tc>
                  <a:txBody>
                    <a:bodyPr/>
                    <a:lstStyle/>
                    <a:p>
                      <a:r>
                        <a:rPr lang="en-US" sz="2800" kern="1200" dirty="0" err="1" smtClean="0">
                          <a:solidFill>
                            <a:schemeClr val="tx1"/>
                          </a:solidFill>
                          <a:latin typeface="+mn-lt"/>
                          <a:ea typeface="+mn-ea"/>
                          <a:cs typeface="+mn-cs"/>
                        </a:rPr>
                        <a:t>Virtex</a:t>
                      </a:r>
                      <a:r>
                        <a:rPr lang="en-US" sz="2800" kern="1200" dirty="0" smtClean="0">
                          <a:solidFill>
                            <a:schemeClr val="tx1"/>
                          </a:solidFill>
                          <a:latin typeface="+mn-lt"/>
                          <a:ea typeface="+mn-ea"/>
                          <a:cs typeface="+mn-cs"/>
                        </a:rPr>
                        <a:t>-II </a:t>
                      </a:r>
                      <a:r>
                        <a:rPr lang="en-US" sz="1600" kern="1200" dirty="0" smtClean="0">
                          <a:solidFill>
                            <a:schemeClr val="tx1"/>
                          </a:solidFill>
                          <a:latin typeface="+mn-lt"/>
                          <a:ea typeface="+mn-ea"/>
                          <a:cs typeface="+mn-cs"/>
                        </a:rPr>
                        <a:t>PRO</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13696 slices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 </a:t>
                      </a:r>
                      <a:r>
                        <a:rPr lang="en-US" altLang="zh-CN" sz="2400" dirty="0" err="1" smtClean="0"/>
                        <a:t>Gflops</a:t>
                      </a:r>
                      <a:endParaRPr lang="zh-CN" altLang="en-US" sz="2400" dirty="0" smtClean="0"/>
                    </a:p>
                  </a:txBody>
                  <a:tcPr/>
                </a:tc>
                <a:tc>
                  <a:txBody>
                    <a:bodyPr/>
                    <a:lstStyle/>
                    <a:p>
                      <a:r>
                        <a:rPr lang="en-US" altLang="zh-CN" sz="2800" dirty="0" smtClean="0"/>
                        <a:t>35</a:t>
                      </a:r>
                      <a:endParaRPr lang="zh-CN" altLang="en-US" sz="2800" dirty="0"/>
                    </a:p>
                  </a:txBody>
                  <a:tcPr/>
                </a:tc>
              </a:tr>
              <a:tr h="880570">
                <a:tc>
                  <a:txBody>
                    <a:bodyPr/>
                    <a:lstStyle/>
                    <a:p>
                      <a:r>
                        <a:rPr lang="en-US" altLang="zh-CN" sz="2800" dirty="0" smtClean="0"/>
                        <a:t>GPU</a:t>
                      </a:r>
                      <a:endParaRPr lang="zh-CN" altLang="en-US" sz="2800" dirty="0"/>
                    </a:p>
                  </a:txBody>
                  <a:tcPr/>
                </a:tc>
                <a:tc>
                  <a:txBody>
                    <a:bodyPr/>
                    <a:lstStyle/>
                    <a:p>
                      <a:r>
                        <a:rPr lang="en-US" sz="2800" kern="1200" dirty="0" err="1" smtClean="0">
                          <a:solidFill>
                            <a:schemeClr val="tx1"/>
                          </a:solidFill>
                          <a:latin typeface="+mn-lt"/>
                          <a:ea typeface="+mn-ea"/>
                          <a:cs typeface="+mn-cs"/>
                        </a:rPr>
                        <a:t>NVidia</a:t>
                      </a:r>
                      <a:r>
                        <a:rPr lang="en-US" sz="2800" kern="1200" dirty="0" smtClean="0">
                          <a:solidFill>
                            <a:schemeClr val="tx1"/>
                          </a:solidFill>
                          <a:latin typeface="+mn-lt"/>
                          <a:ea typeface="+mn-ea"/>
                          <a:cs typeface="+mn-cs"/>
                        </a:rPr>
                        <a:t> Tesla </a:t>
                      </a:r>
                      <a:r>
                        <a:rPr lang="en-US" sz="1800" kern="1200" dirty="0" smtClean="0">
                          <a:solidFill>
                            <a:schemeClr val="tx1"/>
                          </a:solidFill>
                          <a:latin typeface="+mn-lt"/>
                          <a:ea typeface="+mn-ea"/>
                          <a:cs typeface="+mn-cs"/>
                        </a:rPr>
                        <a:t>C1060</a:t>
                      </a:r>
                      <a:endParaRPr lang="zh-CN" altLang="en-US" sz="1800" dirty="0"/>
                    </a:p>
                  </a:txBody>
                  <a:tcPr/>
                </a:tc>
                <a:tc>
                  <a:txBody>
                    <a:bodyPr/>
                    <a:lstStyle/>
                    <a:p>
                      <a:r>
                        <a:rPr lang="en-US" altLang="zh-CN" sz="2400" dirty="0" smtClean="0"/>
                        <a:t>240 * 1.3 * 3</a:t>
                      </a:r>
                    </a:p>
                    <a:p>
                      <a:r>
                        <a:rPr lang="en-US" altLang="zh-CN" sz="2400" dirty="0" smtClean="0"/>
                        <a:t>933 </a:t>
                      </a:r>
                      <a:r>
                        <a:rPr lang="en-US" altLang="zh-CN" sz="2400" dirty="0" err="1" smtClean="0"/>
                        <a:t>Gflops</a:t>
                      </a:r>
                      <a:endParaRPr lang="zh-CN" altLang="en-US" sz="2400" dirty="0"/>
                    </a:p>
                  </a:txBody>
                  <a:tcPr/>
                </a:tc>
                <a:tc>
                  <a:txBody>
                    <a:bodyPr/>
                    <a:lstStyle/>
                    <a:p>
                      <a:r>
                        <a:rPr lang="en-US" altLang="zh-CN" sz="2800" dirty="0" smtClean="0"/>
                        <a:t>61</a:t>
                      </a:r>
                      <a:endParaRPr lang="zh-CN" altLang="en-US" sz="2800" dirty="0"/>
                    </a:p>
                  </a:txBody>
                  <a:tcPr/>
                </a:tc>
              </a:tr>
            </a:tbl>
          </a:graphicData>
        </a:graphic>
      </p:graphicFrame>
      <p:graphicFrame>
        <p:nvGraphicFramePr>
          <p:cNvPr id="5" name="表格 4"/>
          <p:cNvGraphicFramePr>
            <a:graphicFrameLocks noGrp="1"/>
          </p:cNvGraphicFramePr>
          <p:nvPr/>
        </p:nvGraphicFramePr>
        <p:xfrm>
          <a:off x="2000232" y="2500306"/>
          <a:ext cx="4929222" cy="2590800"/>
        </p:xfrm>
        <a:graphic>
          <a:graphicData uri="http://schemas.openxmlformats.org/drawingml/2006/table">
            <a:tbl>
              <a:tblPr firstRow="1" bandRow="1">
                <a:tableStyleId>{5C22544A-7EE6-4342-B048-85BDC9FD1C3A}</a:tableStyleId>
              </a:tblPr>
              <a:tblGrid>
                <a:gridCol w="1428760"/>
                <a:gridCol w="1714512"/>
                <a:gridCol w="1785950"/>
              </a:tblGrid>
              <a:tr h="370840">
                <a:tc>
                  <a:txBody>
                    <a:bodyPr/>
                    <a:lstStyle/>
                    <a:p>
                      <a:endParaRPr lang="zh-CN" altLang="en-US" sz="2800" dirty="0"/>
                    </a:p>
                  </a:txBody>
                  <a:tcPr/>
                </a:tc>
                <a:tc>
                  <a:txBody>
                    <a:bodyPr/>
                    <a:lstStyle/>
                    <a:p>
                      <a:r>
                        <a:rPr lang="en-US" altLang="zh-CN" sz="2800" dirty="0" smtClean="0"/>
                        <a:t>CPU</a:t>
                      </a:r>
                      <a:endParaRPr lang="zh-CN" altLang="en-US" sz="2800" dirty="0"/>
                    </a:p>
                  </a:txBody>
                  <a:tcPr/>
                </a:tc>
                <a:tc>
                  <a:txBody>
                    <a:bodyPr/>
                    <a:lstStyle/>
                    <a:p>
                      <a:r>
                        <a:rPr lang="en-US" altLang="zh-CN" sz="2800" dirty="0" smtClean="0"/>
                        <a:t>GPU</a:t>
                      </a:r>
                      <a:endParaRPr lang="zh-CN" altLang="en-US" sz="2800" dirty="0"/>
                    </a:p>
                  </a:txBody>
                  <a:tcPr/>
                </a:tc>
              </a:tr>
              <a:tr h="370840">
                <a:tc>
                  <a:txBody>
                    <a:bodyPr/>
                    <a:lstStyle/>
                    <a:p>
                      <a:r>
                        <a:rPr lang="zh-CN" altLang="en-US" sz="2800" dirty="0" smtClean="0"/>
                        <a:t>实时性</a:t>
                      </a:r>
                      <a:endParaRPr lang="zh-CN" altLang="en-US" sz="2800" dirty="0"/>
                    </a:p>
                  </a:txBody>
                  <a:tcPr/>
                </a:tc>
                <a:tc>
                  <a:txBody>
                    <a:bodyPr/>
                    <a:lstStyle/>
                    <a:p>
                      <a:r>
                        <a:rPr lang="zh-CN" altLang="en-US" sz="2800" dirty="0" smtClean="0"/>
                        <a:t>非实时</a:t>
                      </a:r>
                      <a:endParaRPr lang="en-US" altLang="zh-CN" sz="2800" dirty="0" smtClean="0"/>
                    </a:p>
                  </a:txBody>
                  <a:tcPr/>
                </a:tc>
                <a:tc>
                  <a:txBody>
                    <a:bodyPr/>
                    <a:lstStyle/>
                    <a:p>
                      <a:r>
                        <a:rPr lang="zh-CN" altLang="en-US" sz="2800" dirty="0" smtClean="0"/>
                        <a:t>实时</a:t>
                      </a:r>
                      <a:endParaRPr lang="en-US" altLang="zh-CN" sz="2800" dirty="0" smtClean="0"/>
                    </a:p>
                  </a:txBody>
                  <a:tcPr/>
                </a:tc>
              </a:tr>
              <a:tr h="370840">
                <a:tc>
                  <a:txBody>
                    <a:bodyPr/>
                    <a:lstStyle/>
                    <a:p>
                      <a:r>
                        <a:rPr lang="zh-CN" altLang="en-US" sz="2800" dirty="0" smtClean="0"/>
                        <a:t>体积</a:t>
                      </a:r>
                      <a:endParaRPr lang="zh-CN" altLang="en-US" sz="2800" dirty="0"/>
                    </a:p>
                  </a:txBody>
                  <a:tcPr/>
                </a:tc>
                <a:tc>
                  <a:txBody>
                    <a:bodyPr/>
                    <a:lstStyle/>
                    <a:p>
                      <a:r>
                        <a:rPr lang="zh-CN" altLang="en-US" sz="2800" dirty="0" smtClean="0"/>
                        <a:t>庞大</a:t>
                      </a:r>
                      <a:endParaRPr lang="zh-CN" altLang="en-US" sz="2800" dirty="0"/>
                    </a:p>
                  </a:txBody>
                  <a:tcPr/>
                </a:tc>
                <a:tc>
                  <a:txBody>
                    <a:bodyPr/>
                    <a:lstStyle/>
                    <a:p>
                      <a:r>
                        <a:rPr lang="zh-CN" altLang="en-US" sz="2800" dirty="0" smtClean="0"/>
                        <a:t>小巧</a:t>
                      </a:r>
                      <a:endParaRPr lang="zh-CN" altLang="en-US" sz="2800" dirty="0"/>
                    </a:p>
                  </a:txBody>
                  <a:tcPr/>
                </a:tc>
              </a:tr>
              <a:tr h="370840">
                <a:tc>
                  <a:txBody>
                    <a:bodyPr/>
                    <a:lstStyle/>
                    <a:p>
                      <a:r>
                        <a:rPr lang="zh-CN" altLang="en-US" sz="2800" dirty="0" smtClean="0"/>
                        <a:t>便携性</a:t>
                      </a:r>
                      <a:endParaRPr lang="zh-CN" altLang="en-US" sz="2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800" dirty="0" smtClean="0"/>
                        <a:t>机房</a:t>
                      </a:r>
                      <a:endParaRPr lang="en-US" altLang="zh-CN" sz="28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800" dirty="0" smtClean="0"/>
                        <a:t>机载</a:t>
                      </a:r>
                      <a:endParaRPr lang="en-US" altLang="zh-CN" sz="2800" dirty="0" smtClean="0"/>
                    </a:p>
                  </a:txBody>
                  <a:tcPr/>
                </a:tc>
              </a:tr>
              <a:tr h="370840">
                <a:tc>
                  <a:txBody>
                    <a:bodyPr/>
                    <a:lstStyle/>
                    <a:p>
                      <a:r>
                        <a:rPr lang="zh-CN" altLang="en-US" sz="2800" dirty="0" smtClean="0"/>
                        <a:t>数据量</a:t>
                      </a:r>
                      <a:endParaRPr lang="zh-CN" altLang="en-US" sz="2800" dirty="0"/>
                    </a:p>
                  </a:txBody>
                  <a:tcPr/>
                </a:tc>
                <a:tc>
                  <a:txBody>
                    <a:bodyPr/>
                    <a:lstStyle/>
                    <a:p>
                      <a:r>
                        <a:rPr lang="zh-CN" altLang="en-US" sz="2800" dirty="0" smtClean="0"/>
                        <a:t>海量</a:t>
                      </a:r>
                      <a:endParaRPr lang="en-US" altLang="zh-CN" sz="2800" dirty="0" smtClean="0"/>
                    </a:p>
                  </a:txBody>
                  <a:tcPr/>
                </a:tc>
                <a:tc>
                  <a:txBody>
                    <a:bodyPr/>
                    <a:lstStyle/>
                    <a:p>
                      <a:r>
                        <a:rPr lang="zh-CN" altLang="en-US" sz="2800" dirty="0" smtClean="0"/>
                        <a:t>有限</a:t>
                      </a:r>
                      <a:endParaRPr lang="en-US" altLang="zh-CN" sz="2800" dirty="0" smtClean="0"/>
                    </a:p>
                  </a:txBody>
                  <a:tcPr/>
                </a:tc>
              </a:tr>
            </a:tbl>
          </a:graphicData>
        </a:graphic>
      </p:graphicFrame>
      <p:sp>
        <p:nvSpPr>
          <p:cNvPr id="7" name="标题 1"/>
          <p:cNvSpPr>
            <a:spLocks noGrp="1"/>
          </p:cNvSpPr>
          <p:nvPr>
            <p:ph type="title"/>
          </p:nvPr>
        </p:nvSpPr>
        <p:spPr>
          <a:xfrm>
            <a:off x="457200" y="704088"/>
            <a:ext cx="8229600" cy="1143000"/>
          </a:xfrm>
        </p:spPr>
        <p:txBody>
          <a:bodyPr/>
          <a:lstStyle/>
          <a:p>
            <a:r>
              <a:rPr lang="zh-CN" altLang="en-US" dirty="0" smtClean="0">
                <a:effectLst>
                  <a:outerShdw blurRad="38100" dist="38100" dir="2700000" algn="tl">
                    <a:srgbClr val="000000">
                      <a:alpha val="43137"/>
                    </a:srgbClr>
                  </a:outerShdw>
                </a:effectLst>
              </a:rPr>
              <a:t>国内外现状</a:t>
            </a:r>
            <a:r>
              <a:rPr lang="en-US" altLang="zh-CN" sz="3600" dirty="0" smtClean="0">
                <a:effectLst>
                  <a:outerShdw blurRad="38100" dist="38100" dir="2700000" algn="tl">
                    <a:srgbClr val="000000">
                      <a:alpha val="43137"/>
                    </a:srgbClr>
                  </a:outerShdw>
                </a:effectLst>
              </a:rPr>
              <a:t>——</a:t>
            </a:r>
            <a:r>
              <a:rPr lang="zh-CN" altLang="en-US" sz="3600" dirty="0" smtClean="0">
                <a:effectLst>
                  <a:outerShdw blurRad="38100" dist="38100" dir="2700000" algn="tl">
                    <a:srgbClr val="000000">
                      <a:alpha val="43137"/>
                    </a:srgbClr>
                  </a:outerShdw>
                </a:effectLst>
              </a:rPr>
              <a:t>通用并行计算</a:t>
            </a:r>
            <a:endParaRPr lang="zh-CN" altLang="en-US" sz="3600"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nodeType="clickEffect">
                                  <p:stCondLst>
                                    <p:cond delay="0"/>
                                  </p:stCondLst>
                                  <p:childTnLst>
                                    <p:anim calcmode="lin" valueType="num">
                                      <p:cBhvr additive="base">
                                        <p:cTn id="13"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p:tgtEl>
                                          <p:spTgt spid="3">
                                            <p:txEl>
                                              <p:pRg st="0" end="0"/>
                                            </p:txEl>
                                          </p:spTgt>
                                        </p:tgtEl>
                                        <p:attrNameLst>
                                          <p:attrName>ppt_y</p:attrName>
                                        </p:attrNameLst>
                                      </p:cBhvr>
                                      <p:tavLst>
                                        <p:tav tm="0">
                                          <p:val>
                                            <p:strVal val="ppt_y"/>
                                          </p:val>
                                        </p:tav>
                                        <p:tav tm="100000">
                                          <p:val>
                                            <p:strVal val="1+ppt_h/2"/>
                                          </p:val>
                                        </p:tav>
                                      </p:tavLst>
                                    </p:anim>
                                    <p:set>
                                      <p:cBhvr>
                                        <p:cTn id="15" dur="1" fill="hold">
                                          <p:stCondLst>
                                            <p:cond delay="499"/>
                                          </p:stCondLst>
                                        </p:cTn>
                                        <p:tgtEl>
                                          <p:spTgt spid="3">
                                            <p:txEl>
                                              <p:pRg st="0" end="0"/>
                                            </p:txEl>
                                          </p:spTgt>
                                        </p:tgtEl>
                                        <p:attrNameLst>
                                          <p:attrName>style.visibility</p:attrName>
                                        </p:attrNameLst>
                                      </p:cBhvr>
                                      <p:to>
                                        <p:strVal val="hidden"/>
                                      </p:to>
                                    </p:set>
                                  </p:childTnLst>
                                </p:cTn>
                              </p:par>
                              <p:par>
                                <p:cTn id="16" presetID="47"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7" presetClass="exit" presetSubtype="0" fill="hold" nodeType="clickEffect">
                                  <p:stCondLst>
                                    <p:cond delay="0"/>
                                  </p:stCondLst>
                                  <p:childTnLst>
                                    <p:animEffect transition="out" filter="fade">
                                      <p:cBhvr>
                                        <p:cTn id="24" dur="1000"/>
                                        <p:tgtEl>
                                          <p:spTgt spid="4"/>
                                        </p:tgtEl>
                                      </p:cBhvr>
                                    </p:animEffect>
                                    <p:anim calcmode="lin" valueType="num">
                                      <p:cBhvr>
                                        <p:cTn id="25" dur="1000"/>
                                        <p:tgtEl>
                                          <p:spTgt spid="4"/>
                                        </p:tgtEl>
                                        <p:attrNameLst>
                                          <p:attrName>ppt_x</p:attrName>
                                        </p:attrNameLst>
                                      </p:cBhvr>
                                      <p:tavLst>
                                        <p:tav tm="0">
                                          <p:val>
                                            <p:strVal val="ppt_x"/>
                                          </p:val>
                                        </p:tav>
                                        <p:tav tm="100000">
                                          <p:val>
                                            <p:strVal val="ppt_x"/>
                                          </p:val>
                                        </p:tav>
                                      </p:tavLst>
                                    </p:anim>
                                    <p:anim calcmode="lin" valueType="num">
                                      <p:cBhvr>
                                        <p:cTn id="26" dur="100" decel="100000"/>
                                        <p:tgtEl>
                                          <p:spTgt spid="4"/>
                                        </p:tgtEl>
                                        <p:attrNameLst>
                                          <p:attrName>ppt_y</p:attrName>
                                        </p:attrNameLst>
                                      </p:cBhvr>
                                      <p:tavLst>
                                        <p:tav tm="0">
                                          <p:val>
                                            <p:strVal val="ppt_y"/>
                                          </p:val>
                                        </p:tav>
                                        <p:tav tm="100000">
                                          <p:val>
                                            <p:strVal val="ppt_y-.03"/>
                                          </p:val>
                                        </p:tav>
                                      </p:tavLst>
                                    </p:anim>
                                    <p:anim calcmode="lin" valueType="num">
                                      <p:cBhvr>
                                        <p:cTn id="27" dur="900" accel="100000">
                                          <p:stCondLst>
                                            <p:cond delay="100"/>
                                          </p:stCondLst>
                                        </p:cTn>
                                        <p:tgtEl>
                                          <p:spTgt spid="4"/>
                                        </p:tgtEl>
                                        <p:attrNameLst>
                                          <p:attrName>ppt_y</p:attrName>
                                        </p:attrNameLst>
                                      </p:cBhvr>
                                      <p:tavLst>
                                        <p:tav tm="0">
                                          <p:val>
                                            <p:strVal val="ppt_y"/>
                                          </p:val>
                                        </p:tav>
                                        <p:tav tm="100000">
                                          <p:val>
                                            <p:strVal val="ppt_y+1"/>
                                          </p:val>
                                        </p:tav>
                                      </p:tavLst>
                                    </p:anim>
                                    <p:set>
                                      <p:cBhvr>
                                        <p:cTn id="28" dur="1" fill="hold">
                                          <p:stCondLst>
                                            <p:cond delay="999"/>
                                          </p:stCondLst>
                                        </p:cTn>
                                        <p:tgtEl>
                                          <p:spTgt spid="4"/>
                                        </p:tgtEl>
                                        <p:attrNameLst>
                                          <p:attrName>style.visibility</p:attrName>
                                        </p:attrNameLst>
                                      </p:cBhvr>
                                      <p:to>
                                        <p:strVal val="hidden"/>
                                      </p:to>
                                    </p:set>
                                  </p:childTnLst>
                                </p:cTn>
                              </p:par>
                              <p:par>
                                <p:cTn id="29" presetID="47"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挑战</a:t>
            </a:r>
            <a:r>
              <a:rPr lang="en-US" altLang="zh-CN" dirty="0" smtClean="0">
                <a:effectLst>
                  <a:outerShdw blurRad="38100" dist="38100" dir="2700000" algn="tl">
                    <a:srgbClr val="000000">
                      <a:alpha val="43137"/>
                    </a:srgbClr>
                  </a:outerShdw>
                </a:effectLst>
              </a:rPr>
              <a:t>GPU</a:t>
            </a:r>
            <a:r>
              <a:rPr lang="zh-CN" altLang="en-US" dirty="0" smtClean="0">
                <a:effectLst>
                  <a:outerShdw blurRad="38100" dist="38100" dir="2700000" algn="tl">
                    <a:srgbClr val="000000">
                      <a:alpha val="43137"/>
                    </a:srgbClr>
                  </a:outerShdw>
                </a:effectLst>
              </a:rPr>
              <a:t>神话</a:t>
            </a:r>
            <a:endParaRPr lang="zh-CN" altLang="en-US" dirty="0">
              <a:effectLst>
                <a:outerShdw blurRad="38100" dist="38100" dir="2700000" algn="tl">
                  <a:srgbClr val="000000">
                    <a:alpha val="43137"/>
                  </a:srgbClr>
                </a:outerShdw>
              </a:effectLst>
            </a:endParaRPr>
          </a:p>
        </p:txBody>
      </p:sp>
      <p:sp>
        <p:nvSpPr>
          <p:cNvPr id="3" name="内容占位符 2"/>
          <p:cNvSpPr>
            <a:spLocks noGrp="1"/>
          </p:cNvSpPr>
          <p:nvPr>
            <p:ph idx="1"/>
          </p:nvPr>
        </p:nvSpPr>
        <p:spPr/>
        <p:txBody>
          <a:bodyPr/>
          <a:lstStyle/>
          <a:p>
            <a:r>
              <a:rPr lang="en-US" dirty="0" smtClean="0"/>
              <a:t>Lee</a:t>
            </a:r>
            <a:r>
              <a:rPr lang="en-US" baseline="30000" dirty="0" smtClean="0"/>
              <a:t>[29]</a:t>
            </a:r>
            <a:r>
              <a:rPr lang="zh-CN" altLang="en-US" dirty="0" smtClean="0"/>
              <a:t>于</a:t>
            </a:r>
            <a:r>
              <a:rPr lang="en-US" dirty="0" smtClean="0"/>
              <a:t>2010</a:t>
            </a:r>
            <a:r>
              <a:rPr lang="zh-CN" altLang="en-US" dirty="0" smtClean="0"/>
              <a:t>年挑战</a:t>
            </a:r>
            <a:r>
              <a:rPr lang="en-US" dirty="0" smtClean="0"/>
              <a:t>GPU</a:t>
            </a:r>
            <a:r>
              <a:rPr lang="zh-CN" altLang="en-US" dirty="0" smtClean="0"/>
              <a:t>拥有百倍于</a:t>
            </a:r>
            <a:r>
              <a:rPr lang="en-US" dirty="0" smtClean="0"/>
              <a:t>CPU</a:t>
            </a:r>
            <a:r>
              <a:rPr lang="zh-CN" altLang="en-US" dirty="0" smtClean="0"/>
              <a:t>性能的神话，证实对于大部分场合如果</a:t>
            </a:r>
            <a:r>
              <a:rPr lang="en-US" dirty="0" smtClean="0"/>
              <a:t>CPU</a:t>
            </a:r>
            <a:r>
              <a:rPr lang="zh-CN" altLang="en-US" dirty="0" smtClean="0"/>
              <a:t>也经过充分优化，</a:t>
            </a:r>
            <a:r>
              <a:rPr lang="en-US" dirty="0" smtClean="0"/>
              <a:t>GPU</a:t>
            </a:r>
            <a:r>
              <a:rPr lang="zh-CN" altLang="en-US" dirty="0" smtClean="0"/>
              <a:t>相对</a:t>
            </a:r>
            <a:r>
              <a:rPr lang="en-US" dirty="0" smtClean="0"/>
              <a:t>CPU</a:t>
            </a:r>
            <a:r>
              <a:rPr lang="zh-CN" altLang="en-US" dirty="0" smtClean="0"/>
              <a:t>的性能加速比在十倍以内</a:t>
            </a:r>
            <a:r>
              <a:rPr lang="zh-CN" altLang="en-US" dirty="0" smtClean="0"/>
              <a:t>。</a:t>
            </a:r>
            <a:endParaRPr lang="en-US" altLang="zh-CN" dirty="0" smtClean="0"/>
          </a:p>
          <a:p>
            <a:r>
              <a:rPr lang="zh-CN" altLang="en-US" dirty="0" smtClean="0"/>
              <a:t>鉴于</a:t>
            </a:r>
            <a:r>
              <a:rPr lang="zh-CN" altLang="en-US" dirty="0" smtClean="0"/>
              <a:t>对并行技术是否能够真正发挥显著性能提升效果的质疑，</a:t>
            </a:r>
            <a:r>
              <a:rPr lang="en-US" dirty="0" err="1" smtClean="0"/>
              <a:t>Trinitis</a:t>
            </a:r>
            <a:r>
              <a:rPr lang="en-US" baseline="30000" dirty="0" smtClean="0"/>
              <a:t>[30]</a:t>
            </a:r>
            <a:r>
              <a:rPr lang="zh-CN" altLang="en-US" dirty="0" smtClean="0"/>
              <a:t>于</a:t>
            </a:r>
            <a:r>
              <a:rPr lang="en-US" dirty="0" smtClean="0"/>
              <a:t>2012</a:t>
            </a:r>
            <a:r>
              <a:rPr lang="zh-CN" altLang="en-US" dirty="0" smtClean="0"/>
              <a:t>年探讨</a:t>
            </a:r>
            <a:r>
              <a:rPr lang="en-US" dirty="0" smtClean="0"/>
              <a:t>GPU</a:t>
            </a:r>
            <a:r>
              <a:rPr lang="zh-CN" altLang="en-US" dirty="0" smtClean="0"/>
              <a:t>编程热情是否还能持续增长。</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effectLst>
                  <a:outerShdw blurRad="38100" dist="38100" dir="2700000" algn="tl">
                    <a:srgbClr val="000000">
                      <a:alpha val="43137"/>
                    </a:srgbClr>
                  </a:outerShdw>
                </a:effectLst>
              </a:rPr>
              <a:t>国内外现状</a:t>
            </a:r>
            <a:r>
              <a:rPr lang="en-US" altLang="zh-CN" sz="3600" dirty="0" smtClean="0">
                <a:effectLst>
                  <a:outerShdw blurRad="38100" dist="38100" dir="2700000" algn="tl">
                    <a:srgbClr val="000000">
                      <a:alpha val="43137"/>
                    </a:srgbClr>
                  </a:outerShdw>
                </a:effectLst>
              </a:rPr>
              <a:t>——</a:t>
            </a:r>
            <a:r>
              <a:rPr lang="zh-CN" altLang="en-US" sz="3600" dirty="0" smtClean="0">
                <a:effectLst>
                  <a:outerShdw blurRad="38100" dist="38100" dir="2700000" algn="tl">
                    <a:srgbClr val="000000">
                      <a:alpha val="43137"/>
                    </a:srgbClr>
                  </a:outerShdw>
                </a:effectLst>
              </a:rPr>
              <a:t>并行性能评价</a:t>
            </a:r>
            <a:endParaRPr lang="zh-CN" altLang="en-US" sz="3600" dirty="0">
              <a:effectLst>
                <a:outerShdw blurRad="38100" dist="38100" dir="2700000" algn="tl">
                  <a:srgbClr val="000000">
                    <a:alpha val="43137"/>
                  </a:srgbClr>
                </a:outerShdw>
              </a:effectLst>
            </a:endParaRPr>
          </a:p>
        </p:txBody>
      </p:sp>
      <p:sp>
        <p:nvSpPr>
          <p:cNvPr id="3" name="内容占位符 2"/>
          <p:cNvSpPr>
            <a:spLocks noGrp="1"/>
          </p:cNvSpPr>
          <p:nvPr>
            <p:ph idx="1"/>
          </p:nvPr>
        </p:nvSpPr>
        <p:spPr/>
        <p:txBody>
          <a:bodyPr/>
          <a:lstStyle/>
          <a:p>
            <a:pPr lvl="0"/>
            <a:r>
              <a:rPr lang="en-US" altLang="zh-CN" dirty="0" smtClean="0"/>
              <a:t>Amdahl   1976 ACM </a:t>
            </a:r>
          </a:p>
          <a:p>
            <a:pPr lvl="0"/>
            <a:r>
              <a:rPr lang="en-US" altLang="zh-CN" dirty="0" smtClean="0"/>
              <a:t>Gustafson  1988 SIAM </a:t>
            </a:r>
          </a:p>
          <a:p>
            <a:pPr lvl="0"/>
            <a:r>
              <a:rPr lang="zh-CN" altLang="en-US" dirty="0" smtClean="0"/>
              <a:t>林一松  </a:t>
            </a:r>
            <a:r>
              <a:rPr lang="en-US" altLang="zh-CN" dirty="0" smtClean="0"/>
              <a:t>2012 </a:t>
            </a:r>
            <a:r>
              <a:rPr lang="zh-CN" altLang="en-US" sz="2800" dirty="0" smtClean="0"/>
              <a:t>计算机学报</a:t>
            </a:r>
            <a:endParaRPr lang="zh-CN" altLang="en-US" dirty="0"/>
          </a:p>
        </p:txBody>
      </p:sp>
      <p:pic>
        <p:nvPicPr>
          <p:cNvPr id="6" name="图片 5" descr="1000px-Gustafson.png"/>
          <p:cNvPicPr>
            <a:picLocks noChangeAspect="1"/>
          </p:cNvPicPr>
          <p:nvPr/>
        </p:nvPicPr>
        <p:blipFill>
          <a:blip r:embed="rId3"/>
          <a:stretch>
            <a:fillRect/>
          </a:stretch>
        </p:blipFill>
        <p:spPr>
          <a:xfrm>
            <a:off x="1643042" y="1857364"/>
            <a:ext cx="5949205" cy="4175415"/>
          </a:xfrm>
          <a:prstGeom prst="rect">
            <a:avLst/>
          </a:prstGeom>
        </p:spPr>
      </p:pic>
      <p:pic>
        <p:nvPicPr>
          <p:cNvPr id="4" name="图片 3" descr="500px-AmdahlsLaw.png"/>
          <p:cNvPicPr>
            <a:picLocks noChangeAspect="1"/>
          </p:cNvPicPr>
          <p:nvPr/>
        </p:nvPicPr>
        <p:blipFill>
          <a:blip r:embed="rId4"/>
          <a:stretch>
            <a:fillRect/>
          </a:stretch>
        </p:blipFill>
        <p:spPr>
          <a:xfrm>
            <a:off x="2285984" y="2071678"/>
            <a:ext cx="4762500" cy="3571875"/>
          </a:xfrm>
          <a:prstGeom prst="rect">
            <a:avLst/>
          </a:prstGeom>
        </p:spPr>
      </p:pic>
      <p:graphicFrame>
        <p:nvGraphicFramePr>
          <p:cNvPr id="7" name="图示 6"/>
          <p:cNvGraphicFramePr/>
          <p:nvPr/>
        </p:nvGraphicFramePr>
        <p:xfrm>
          <a:off x="1643042" y="2428868"/>
          <a:ext cx="6096000"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xmlns="" val="203699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7" presetClass="exit" presetSubtype="0" fill="hold" nodeType="clickEffect">
                                  <p:stCondLst>
                                    <p:cond delay="0"/>
                                  </p:stCondLst>
                                  <p:childTnLst>
                                    <p:animEffect transition="out" filter="fade">
                                      <p:cBhvr>
                                        <p:cTn id="13" dur="1000"/>
                                        <p:tgtEl>
                                          <p:spTgt spid="4"/>
                                        </p:tgtEl>
                                      </p:cBhvr>
                                    </p:animEffect>
                                    <p:anim calcmode="lin" valueType="num">
                                      <p:cBhvr>
                                        <p:cTn id="14" dur="1000"/>
                                        <p:tgtEl>
                                          <p:spTgt spid="4"/>
                                        </p:tgtEl>
                                        <p:attrNameLst>
                                          <p:attrName>ppt_x</p:attrName>
                                        </p:attrNameLst>
                                      </p:cBhvr>
                                      <p:tavLst>
                                        <p:tav tm="0">
                                          <p:val>
                                            <p:strVal val="ppt_x"/>
                                          </p:val>
                                        </p:tav>
                                        <p:tav tm="100000">
                                          <p:val>
                                            <p:strVal val="ppt_x"/>
                                          </p:val>
                                        </p:tav>
                                      </p:tavLst>
                                    </p:anim>
                                    <p:anim calcmode="lin" valueType="num">
                                      <p:cBhvr>
                                        <p:cTn id="15" dur="100" decel="100000"/>
                                        <p:tgtEl>
                                          <p:spTgt spid="4"/>
                                        </p:tgtEl>
                                        <p:attrNameLst>
                                          <p:attrName>ppt_y</p:attrName>
                                        </p:attrNameLst>
                                      </p:cBhvr>
                                      <p:tavLst>
                                        <p:tav tm="0">
                                          <p:val>
                                            <p:strVal val="ppt_y"/>
                                          </p:val>
                                        </p:tav>
                                        <p:tav tm="100000">
                                          <p:val>
                                            <p:strVal val="ppt_y-.03"/>
                                          </p:val>
                                        </p:tav>
                                      </p:tavLst>
                                    </p:anim>
                                    <p:anim calcmode="lin" valueType="num">
                                      <p:cBhvr>
                                        <p:cTn id="16" dur="900" accel="100000">
                                          <p:stCondLst>
                                            <p:cond delay="100"/>
                                          </p:stCondLst>
                                        </p:cTn>
                                        <p:tgtEl>
                                          <p:spTgt spid="4"/>
                                        </p:tgtEl>
                                        <p:attrNameLst>
                                          <p:attrName>ppt_y</p:attrName>
                                        </p:attrNameLst>
                                      </p:cBhvr>
                                      <p:tavLst>
                                        <p:tav tm="0">
                                          <p:val>
                                            <p:strVal val="ppt_y"/>
                                          </p:val>
                                        </p:tav>
                                        <p:tav tm="100000">
                                          <p:val>
                                            <p:strVal val="ppt_y+1"/>
                                          </p:val>
                                        </p:tav>
                                      </p:tavLst>
                                    </p:anim>
                                    <p:set>
                                      <p:cBhvr>
                                        <p:cTn id="17" dur="1" fill="hold">
                                          <p:stCondLst>
                                            <p:cond delay="999"/>
                                          </p:stCondLst>
                                        </p:cTn>
                                        <p:tgtEl>
                                          <p:spTgt spid="4"/>
                                        </p:tgtEl>
                                        <p:attrNameLst>
                                          <p:attrName>style.visibility</p:attrName>
                                        </p:attrNameLst>
                                      </p:cBhvr>
                                      <p:to>
                                        <p:strVal val="hidden"/>
                                      </p:to>
                                    </p:set>
                                  </p:childTnLst>
                                </p:cTn>
                              </p:par>
                              <p:par>
                                <p:cTn id="18" presetID="47"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7" presetClass="exit" presetSubtype="0" fill="hold" nodeType="clickEffect">
                                  <p:stCondLst>
                                    <p:cond delay="0"/>
                                  </p:stCondLst>
                                  <p:childTnLst>
                                    <p:animEffect transition="out" filter="fade">
                                      <p:cBhvr>
                                        <p:cTn id="26" dur="1000"/>
                                        <p:tgtEl>
                                          <p:spTgt spid="6"/>
                                        </p:tgtEl>
                                      </p:cBhvr>
                                    </p:animEffect>
                                    <p:anim calcmode="lin" valueType="num">
                                      <p:cBhvr>
                                        <p:cTn id="27" dur="1000"/>
                                        <p:tgtEl>
                                          <p:spTgt spid="6"/>
                                        </p:tgtEl>
                                        <p:attrNameLst>
                                          <p:attrName>ppt_x</p:attrName>
                                        </p:attrNameLst>
                                      </p:cBhvr>
                                      <p:tavLst>
                                        <p:tav tm="0">
                                          <p:val>
                                            <p:strVal val="ppt_x"/>
                                          </p:val>
                                        </p:tav>
                                        <p:tav tm="100000">
                                          <p:val>
                                            <p:strVal val="ppt_x"/>
                                          </p:val>
                                        </p:tav>
                                      </p:tavLst>
                                    </p:anim>
                                    <p:anim calcmode="lin" valueType="num">
                                      <p:cBhvr>
                                        <p:cTn id="28" dur="100" decel="100000"/>
                                        <p:tgtEl>
                                          <p:spTgt spid="6"/>
                                        </p:tgtEl>
                                        <p:attrNameLst>
                                          <p:attrName>ppt_y</p:attrName>
                                        </p:attrNameLst>
                                      </p:cBhvr>
                                      <p:tavLst>
                                        <p:tav tm="0">
                                          <p:val>
                                            <p:strVal val="ppt_y"/>
                                          </p:val>
                                        </p:tav>
                                        <p:tav tm="100000">
                                          <p:val>
                                            <p:strVal val="ppt_y-.03"/>
                                          </p:val>
                                        </p:tav>
                                      </p:tavLst>
                                    </p:anim>
                                    <p:anim calcmode="lin" valueType="num">
                                      <p:cBhvr>
                                        <p:cTn id="29" dur="900" accel="100000">
                                          <p:stCondLst>
                                            <p:cond delay="100"/>
                                          </p:stCondLst>
                                        </p:cTn>
                                        <p:tgtEl>
                                          <p:spTgt spid="6"/>
                                        </p:tgtEl>
                                        <p:attrNameLst>
                                          <p:attrName>ppt_y</p:attrName>
                                        </p:attrNameLst>
                                      </p:cBhvr>
                                      <p:tavLst>
                                        <p:tav tm="0">
                                          <p:val>
                                            <p:strVal val="ppt_y"/>
                                          </p:val>
                                        </p:tav>
                                        <p:tav tm="100000">
                                          <p:val>
                                            <p:strVal val="ppt_y+1"/>
                                          </p:val>
                                        </p:tav>
                                      </p:tavLst>
                                    </p:anim>
                                    <p:set>
                                      <p:cBhvr>
                                        <p:cTn id="30" dur="1" fill="hold">
                                          <p:stCondLst>
                                            <p:cond delay="999"/>
                                          </p:stCondLst>
                                        </p:cTn>
                                        <p:tgtEl>
                                          <p:spTgt spid="6"/>
                                        </p:tgtEl>
                                        <p:attrNameLst>
                                          <p:attrName>style.visibility</p:attrName>
                                        </p:attrNameLst>
                                      </p:cBhvr>
                                      <p:to>
                                        <p:strVal val="hidden"/>
                                      </p:to>
                                    </p:set>
                                  </p:childTnLst>
                                </p:cTn>
                              </p:par>
                              <p:par>
                                <p:cTn id="31" presetID="47"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国内外现状</a:t>
            </a:r>
            <a:r>
              <a:rPr lang="en-US" altLang="zh-CN" sz="3600" dirty="0" smtClean="0">
                <a:effectLst>
                  <a:outerShdw blurRad="38100" dist="38100" dir="2700000" algn="tl">
                    <a:srgbClr val="000000">
                      <a:alpha val="43137"/>
                    </a:srgbClr>
                  </a:outerShdw>
                </a:effectLst>
              </a:rPr>
              <a:t>——</a:t>
            </a:r>
            <a:r>
              <a:rPr lang="zh-CN" altLang="en-US" sz="3600" dirty="0" smtClean="0">
                <a:effectLst>
                  <a:outerShdw blurRad="38100" dist="38100" dir="2700000" algn="tl">
                    <a:srgbClr val="000000">
                      <a:alpha val="43137"/>
                    </a:srgbClr>
                  </a:outerShdw>
                </a:effectLst>
              </a:rPr>
              <a:t>虚拟现实并行计算</a:t>
            </a:r>
            <a:endParaRPr lang="zh-CN" altLang="en-US" sz="3600" dirty="0">
              <a:effectLst>
                <a:outerShdw blurRad="38100" dist="38100" dir="2700000" algn="tl">
                  <a:srgbClr val="000000">
                    <a:alpha val="43137"/>
                  </a:srgbClr>
                </a:outerShdw>
              </a:effectLst>
            </a:endParaRPr>
          </a:p>
        </p:txBody>
      </p:sp>
      <p:sp>
        <p:nvSpPr>
          <p:cNvPr id="3" name="内容占位符 2"/>
          <p:cNvSpPr>
            <a:spLocks noGrp="1"/>
          </p:cNvSpPr>
          <p:nvPr>
            <p:ph idx="1"/>
          </p:nvPr>
        </p:nvSpPr>
        <p:spPr>
          <a:xfrm>
            <a:off x="251520" y="1935480"/>
            <a:ext cx="8640960" cy="4389120"/>
          </a:xfrm>
        </p:spPr>
        <p:txBody>
          <a:bodyPr>
            <a:normAutofit/>
          </a:bodyPr>
          <a:lstStyle/>
          <a:p>
            <a:r>
              <a:rPr lang="zh-CN" altLang="zh-CN" dirty="0"/>
              <a:t>基于</a:t>
            </a:r>
            <a:r>
              <a:rPr lang="en-US" altLang="zh-CN" dirty="0"/>
              <a:t>GPGPU</a:t>
            </a:r>
            <a:r>
              <a:rPr lang="zh-CN" altLang="zh-CN" dirty="0"/>
              <a:t>的并行计算技术研究热点主要集中在以下方面：骨骼</a:t>
            </a:r>
            <a:r>
              <a:rPr lang="zh-CN" altLang="zh-CN" dirty="0" smtClean="0"/>
              <a:t>动画、</a:t>
            </a:r>
            <a:r>
              <a:rPr lang="zh-CN" altLang="zh-CN" dirty="0"/>
              <a:t>粒子</a:t>
            </a:r>
            <a:r>
              <a:rPr lang="zh-CN" altLang="zh-CN" dirty="0" smtClean="0"/>
              <a:t>系统。</a:t>
            </a:r>
            <a:endParaRPr lang="en-US" altLang="zh-CN" dirty="0" smtClean="0"/>
          </a:p>
        </p:txBody>
      </p:sp>
      <p:graphicFrame>
        <p:nvGraphicFramePr>
          <p:cNvPr id="4" name="表格 3"/>
          <p:cNvGraphicFramePr>
            <a:graphicFrameLocks noGrp="1"/>
          </p:cNvGraphicFramePr>
          <p:nvPr/>
        </p:nvGraphicFramePr>
        <p:xfrm>
          <a:off x="500032" y="2790844"/>
          <a:ext cx="8215370" cy="3352800"/>
        </p:xfrm>
        <a:graphic>
          <a:graphicData uri="http://schemas.openxmlformats.org/drawingml/2006/table">
            <a:tbl>
              <a:tblPr firstRow="1" bandRow="1">
                <a:tableStyleId>{5C22544A-7EE6-4342-B048-85BDC9FD1C3A}</a:tableStyleId>
              </a:tblPr>
              <a:tblGrid>
                <a:gridCol w="1071572"/>
                <a:gridCol w="2000264"/>
                <a:gridCol w="1857386"/>
                <a:gridCol w="1643074"/>
                <a:gridCol w="1643074"/>
              </a:tblGrid>
              <a:tr h="370840">
                <a:tc>
                  <a:txBody>
                    <a:bodyPr/>
                    <a:lstStyle/>
                    <a:p>
                      <a:r>
                        <a:rPr lang="zh-CN" altLang="en-US" sz="2800" dirty="0" smtClean="0"/>
                        <a:t>年份</a:t>
                      </a:r>
                      <a:endParaRPr lang="zh-CN" altLang="en-US" sz="2800" dirty="0"/>
                    </a:p>
                  </a:txBody>
                  <a:tcPr/>
                </a:tc>
                <a:tc>
                  <a:txBody>
                    <a:bodyPr/>
                    <a:lstStyle/>
                    <a:p>
                      <a:r>
                        <a:rPr lang="en-US" altLang="zh-CN" sz="2800" dirty="0" smtClean="0"/>
                        <a:t>API</a:t>
                      </a:r>
                      <a:endParaRPr lang="zh-CN" altLang="en-US" sz="2800" dirty="0"/>
                    </a:p>
                  </a:txBody>
                  <a:tcPr/>
                </a:tc>
                <a:tc>
                  <a:txBody>
                    <a:bodyPr/>
                    <a:lstStyle/>
                    <a:p>
                      <a:r>
                        <a:rPr lang="zh-CN" altLang="en-US" sz="2800" dirty="0" smtClean="0"/>
                        <a:t>作者</a:t>
                      </a:r>
                      <a:endParaRPr lang="zh-CN" altLang="en-US" sz="2800" dirty="0"/>
                    </a:p>
                  </a:txBody>
                  <a:tcPr/>
                </a:tc>
                <a:tc>
                  <a:txBody>
                    <a:bodyPr/>
                    <a:lstStyle/>
                    <a:p>
                      <a:r>
                        <a:rPr lang="en-US" altLang="zh-CN" sz="2800" dirty="0" smtClean="0"/>
                        <a:t>GPU</a:t>
                      </a:r>
                      <a:endParaRPr lang="zh-CN" altLang="en-US" sz="2800" dirty="0"/>
                    </a:p>
                  </a:txBody>
                  <a:tcPr/>
                </a:tc>
                <a:tc>
                  <a:txBody>
                    <a:bodyPr/>
                    <a:lstStyle/>
                    <a:p>
                      <a:r>
                        <a:rPr lang="zh-CN" altLang="en-US" sz="2800" dirty="0" smtClean="0"/>
                        <a:t>加速比</a:t>
                      </a:r>
                      <a:endParaRPr lang="zh-CN" altLang="en-US" sz="2800" dirty="0"/>
                    </a:p>
                  </a:txBody>
                  <a:tcPr/>
                </a:tc>
              </a:tr>
              <a:tr h="370840">
                <a:tc>
                  <a:txBody>
                    <a:bodyPr/>
                    <a:lstStyle/>
                    <a:p>
                      <a:r>
                        <a:rPr lang="en-US" altLang="zh-CN" sz="2800" dirty="0" smtClean="0"/>
                        <a:t>2001</a:t>
                      </a:r>
                      <a:endParaRPr lang="zh-CN" altLang="en-US" sz="2800" dirty="0"/>
                    </a:p>
                  </a:txBody>
                  <a:tcPr/>
                </a:tc>
                <a:tc>
                  <a:txBody>
                    <a:bodyPr/>
                    <a:lstStyle/>
                    <a:p>
                      <a:r>
                        <a:rPr lang="en-US" altLang="zh-CN" sz="2800" dirty="0" smtClean="0"/>
                        <a:t>OpenGL Assembly </a:t>
                      </a:r>
                      <a:endParaRPr lang="zh-CN" altLang="en-US" sz="2800" dirty="0"/>
                    </a:p>
                  </a:txBody>
                  <a:tcPr/>
                </a:tc>
                <a:tc>
                  <a:txBody>
                    <a:bodyPr/>
                    <a:lstStyle/>
                    <a:p>
                      <a:r>
                        <a:rPr lang="en-US" altLang="zh-CN" sz="2800" dirty="0" err="1" smtClean="0"/>
                        <a:t>Lindholm</a:t>
                      </a:r>
                      <a:endParaRPr lang="zh-CN" altLang="en-US" sz="2800" dirty="0"/>
                    </a:p>
                  </a:txBody>
                  <a:tcPr/>
                </a:tc>
                <a:tc>
                  <a:txBody>
                    <a:bodyPr/>
                    <a:lstStyle/>
                    <a:p>
                      <a:r>
                        <a:rPr lang="en-US" altLang="zh-CN" sz="2800" dirty="0" err="1" smtClean="0"/>
                        <a:t>nVidia</a:t>
                      </a:r>
                      <a:r>
                        <a:rPr lang="en-US" altLang="zh-CN" sz="2800" dirty="0" smtClean="0"/>
                        <a:t> </a:t>
                      </a:r>
                    </a:p>
                    <a:p>
                      <a:r>
                        <a:rPr lang="en-US" altLang="zh-CN" sz="2800" dirty="0" smtClean="0"/>
                        <a:t>GeForce3</a:t>
                      </a:r>
                      <a:endParaRPr lang="zh-CN" altLang="en-US" sz="2800" dirty="0"/>
                    </a:p>
                  </a:txBody>
                  <a:tcPr/>
                </a:tc>
                <a:tc>
                  <a:txBody>
                    <a:bodyPr/>
                    <a:lstStyle/>
                    <a:p>
                      <a:r>
                        <a:rPr lang="en-US" altLang="zh-CN" sz="2800" dirty="0" smtClean="0"/>
                        <a:t>unknown</a:t>
                      </a:r>
                      <a:endParaRPr lang="zh-CN" altLang="en-US" sz="2800" dirty="0"/>
                    </a:p>
                  </a:txBody>
                  <a:tcPr/>
                </a:tc>
              </a:tr>
              <a:tr h="370840">
                <a:tc>
                  <a:txBody>
                    <a:bodyPr/>
                    <a:lstStyle/>
                    <a:p>
                      <a:r>
                        <a:rPr lang="en-US" sz="2800" dirty="0" smtClean="0"/>
                        <a:t>2008</a:t>
                      </a:r>
                      <a:endParaRPr lang="zh-CN" altLang="en-US" sz="2800" dirty="0"/>
                    </a:p>
                  </a:txBody>
                  <a:tcPr/>
                </a:tc>
                <a:tc>
                  <a:txBody>
                    <a:bodyPr/>
                    <a:lstStyle/>
                    <a:p>
                      <a:r>
                        <a:rPr lang="en-US" altLang="zh-CN" sz="2800" dirty="0" smtClean="0"/>
                        <a:t>Direct3D </a:t>
                      </a:r>
                      <a:r>
                        <a:rPr lang="en-US" sz="2800" dirty="0" err="1" smtClean="0"/>
                        <a:t>Shader</a:t>
                      </a:r>
                      <a:endParaRPr lang="zh-CN" altLang="en-US" sz="2800" dirty="0"/>
                    </a:p>
                  </a:txBody>
                  <a:tcPr/>
                </a:tc>
                <a:tc>
                  <a:txBody>
                    <a:bodyPr/>
                    <a:lstStyle/>
                    <a:p>
                      <a:r>
                        <a:rPr lang="zh-CN" altLang="en-US" sz="2800" dirty="0" smtClean="0"/>
                        <a:t>季卓尔</a:t>
                      </a:r>
                      <a:endParaRPr lang="zh-CN" altLang="en-US" sz="2800" dirty="0"/>
                    </a:p>
                  </a:txBody>
                  <a:tcPr/>
                </a:tc>
                <a:tc>
                  <a:txBody>
                    <a:bodyPr/>
                    <a:lstStyle/>
                    <a:p>
                      <a:r>
                        <a:rPr lang="en-US" altLang="zh-CN" sz="2800" dirty="0" err="1" smtClean="0"/>
                        <a:t>nVidia</a:t>
                      </a:r>
                      <a:r>
                        <a:rPr lang="en-US" altLang="zh-CN" sz="2800" dirty="0" smtClean="0"/>
                        <a:t> 8800GTS</a:t>
                      </a:r>
                      <a:endParaRPr lang="zh-CN" altLang="en-US" sz="2800" dirty="0"/>
                    </a:p>
                  </a:txBody>
                  <a:tcPr/>
                </a:tc>
                <a:tc>
                  <a:txBody>
                    <a:bodyPr/>
                    <a:lstStyle/>
                    <a:p>
                      <a:r>
                        <a:rPr lang="en-US" altLang="zh-CN" sz="2800" dirty="0" smtClean="0"/>
                        <a:t>1.5</a:t>
                      </a:r>
                      <a:endParaRPr lang="zh-CN" altLang="en-US" sz="2800" dirty="0"/>
                    </a:p>
                  </a:txBody>
                  <a:tcPr/>
                </a:tc>
              </a:tr>
              <a:tr h="370840">
                <a:tc>
                  <a:txBody>
                    <a:bodyPr/>
                    <a:lstStyle/>
                    <a:p>
                      <a:r>
                        <a:rPr lang="en-US" sz="2800" dirty="0" smtClean="0"/>
                        <a:t>2011</a:t>
                      </a:r>
                      <a:endParaRPr lang="zh-CN" altLang="en-US" sz="2800" dirty="0"/>
                    </a:p>
                  </a:txBody>
                  <a:tcPr/>
                </a:tc>
                <a:tc>
                  <a:txBody>
                    <a:bodyPr/>
                    <a:lstStyle/>
                    <a:p>
                      <a:r>
                        <a:rPr lang="en-US" sz="2800" dirty="0" smtClean="0"/>
                        <a:t>CUDA</a:t>
                      </a:r>
                      <a:endParaRPr lang="zh-CN" altLang="en-US" sz="2800" dirty="0"/>
                    </a:p>
                  </a:txBody>
                  <a:tcPr/>
                </a:tc>
                <a:tc>
                  <a:txBody>
                    <a:bodyPr/>
                    <a:lstStyle/>
                    <a:p>
                      <a:r>
                        <a:rPr lang="zh-CN" altLang="en-US" sz="2800" dirty="0" smtClean="0"/>
                        <a:t>胡前亮</a:t>
                      </a:r>
                      <a:endParaRPr lang="zh-CN" altLang="en-US" sz="2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800" dirty="0" err="1" smtClean="0"/>
                        <a:t>nVidia</a:t>
                      </a:r>
                      <a:r>
                        <a:rPr lang="en-US" altLang="zh-CN" sz="2800" dirty="0" smtClean="0"/>
                        <a:t> 8600GT</a:t>
                      </a:r>
                      <a:endParaRPr lang="zh-CN" altLang="en-US" sz="2800" dirty="0" smtClean="0"/>
                    </a:p>
                  </a:txBody>
                  <a:tcPr/>
                </a:tc>
                <a:tc>
                  <a:txBody>
                    <a:bodyPr/>
                    <a:lstStyle/>
                    <a:p>
                      <a:r>
                        <a:rPr lang="en-US" altLang="zh-CN" sz="2800" dirty="0" smtClean="0"/>
                        <a:t>3.2</a:t>
                      </a:r>
                      <a:endParaRPr lang="zh-CN" altLang="en-US" sz="2800" dirty="0"/>
                    </a:p>
                  </a:txBody>
                  <a:tcPr/>
                </a:tc>
              </a:tr>
            </a:tbl>
          </a:graphicData>
        </a:graphic>
      </p:graphicFrame>
      <p:sp>
        <p:nvSpPr>
          <p:cNvPr id="5" name="TextBox 4"/>
          <p:cNvSpPr txBox="1"/>
          <p:nvPr/>
        </p:nvSpPr>
        <p:spPr>
          <a:xfrm>
            <a:off x="1571604" y="6215082"/>
            <a:ext cx="6000792" cy="461665"/>
          </a:xfrm>
          <a:prstGeom prst="rect">
            <a:avLst/>
          </a:prstGeom>
          <a:noFill/>
        </p:spPr>
        <p:txBody>
          <a:bodyPr wrap="square" rtlCol="0">
            <a:spAutoFit/>
          </a:bodyPr>
          <a:lstStyle/>
          <a:p>
            <a:pPr algn="ctr"/>
            <a:r>
              <a:rPr lang="zh-CN" altLang="zh-CN" sz="2400" dirty="0" smtClean="0"/>
              <a:t>骨骼动画</a:t>
            </a:r>
            <a:r>
              <a:rPr lang="en-US" altLang="zh-CN" sz="2400" dirty="0" smtClean="0"/>
              <a:t>GPGPU</a:t>
            </a:r>
            <a:r>
              <a:rPr lang="zh-CN" altLang="en-US" sz="2400" dirty="0" smtClean="0"/>
              <a:t>算法发展历史</a:t>
            </a:r>
            <a:endParaRPr lang="zh-CN" altLang="en-US" sz="2400" dirty="0"/>
          </a:p>
        </p:txBody>
      </p:sp>
    </p:spTree>
    <p:extLst>
      <p:ext uri="{BB962C8B-B14F-4D97-AF65-F5344CB8AC3E}">
        <p14:creationId xmlns:p14="http://schemas.microsoft.com/office/powerpoint/2010/main" xmlns="" val="54294717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1_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Flow</Template>
  <TotalTime>1401</TotalTime>
  <Words>3421</Words>
  <Application>Microsoft Office PowerPoint</Application>
  <PresentationFormat>全屏显示(4:3)</PresentationFormat>
  <Paragraphs>621</Paragraphs>
  <Slides>47</Slides>
  <Notes>22</Notes>
  <HiddenSlides>0</HiddenSlides>
  <MMClips>0</MMClips>
  <ScaleCrop>false</ScaleCrop>
  <HeadingPairs>
    <vt:vector size="4" baseType="variant">
      <vt:variant>
        <vt:lpstr>主题</vt:lpstr>
      </vt:variant>
      <vt:variant>
        <vt:i4>2</vt:i4>
      </vt:variant>
      <vt:variant>
        <vt:lpstr>幻灯片标题</vt:lpstr>
      </vt:variant>
      <vt:variant>
        <vt:i4>47</vt:i4>
      </vt:variant>
    </vt:vector>
  </HeadingPairs>
  <TitlesOfParts>
    <vt:vector size="49" baseType="lpstr">
      <vt:lpstr>流畅</vt:lpstr>
      <vt:lpstr>1_流畅</vt:lpstr>
      <vt:lpstr>虚拟现实仿真平台异构并行计算关键技术研究</vt:lpstr>
      <vt:lpstr>目录</vt:lpstr>
      <vt:lpstr>目录</vt:lpstr>
      <vt:lpstr>背景和对象</vt:lpstr>
      <vt:lpstr>目标和意义</vt:lpstr>
      <vt:lpstr>国内外现状——通用并行计算</vt:lpstr>
      <vt:lpstr>挑战GPU神话</vt:lpstr>
      <vt:lpstr>国内外现状——并行性能评价</vt:lpstr>
      <vt:lpstr>国内外现状——虚拟现实并行计算</vt:lpstr>
      <vt:lpstr>本文主体组织结构图</vt:lpstr>
      <vt:lpstr>目录</vt:lpstr>
      <vt:lpstr>并行计算技术汇总</vt:lpstr>
      <vt:lpstr>加权图像变换——CPU串行</vt:lpstr>
      <vt:lpstr>加权图像变换——CPU传统并行</vt:lpstr>
      <vt:lpstr>CPU并行演变过程</vt:lpstr>
      <vt:lpstr>GPGPU发展历史</vt:lpstr>
      <vt:lpstr>目录</vt:lpstr>
      <vt:lpstr>三维坐标变换</vt:lpstr>
      <vt:lpstr>骨骼动画顶点 更新算法</vt:lpstr>
      <vt:lpstr>矩阵调色板算法</vt:lpstr>
      <vt:lpstr>时间分布 -CPU传统并行</vt:lpstr>
      <vt:lpstr>并行加速比 -CPU传统并行</vt:lpstr>
      <vt:lpstr>时间分布与加速比 -CPU OpenCL并行</vt:lpstr>
      <vt:lpstr>OpenCL vs SSE</vt:lpstr>
      <vt:lpstr>OpenCL vs SSE</vt:lpstr>
      <vt:lpstr>OpenCL vs SSE</vt:lpstr>
      <vt:lpstr>OpenCL vs SSE</vt:lpstr>
      <vt:lpstr>OpenCL vs SSE</vt:lpstr>
      <vt:lpstr>时间分布与加速比 -GPU</vt:lpstr>
      <vt:lpstr>高端CPU与低端GPU</vt:lpstr>
      <vt:lpstr>目录</vt:lpstr>
      <vt:lpstr>喷泉粒子系统模拟</vt:lpstr>
      <vt:lpstr>柏林噪声风场扰动</vt:lpstr>
      <vt:lpstr>OpenCL并行</vt:lpstr>
      <vt:lpstr>目录</vt:lpstr>
      <vt:lpstr>多任务并行——同粒度多节点</vt:lpstr>
      <vt:lpstr>多任务并行——不同粒度多节点</vt:lpstr>
      <vt:lpstr>目录</vt:lpstr>
      <vt:lpstr>研究内容</vt:lpstr>
      <vt:lpstr>创新点</vt:lpstr>
      <vt:lpstr>不足与展望</vt:lpstr>
      <vt:lpstr>附录：项目-青岛世园</vt:lpstr>
      <vt:lpstr>附录：项目-西安世园</vt:lpstr>
      <vt:lpstr>附录：项目-其它</vt:lpstr>
      <vt:lpstr>附录：论文</vt:lpstr>
      <vt:lpstr>附录：其它</vt:lpstr>
      <vt:lpstr>谢谢！</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虚拟现实仿真平台异构并行计算关键技术研究</dc:title>
  <dc:creator>soulsheng</dc:creator>
  <cp:lastModifiedBy>508-LL</cp:lastModifiedBy>
  <cp:revision>178</cp:revision>
  <dcterms:created xsi:type="dcterms:W3CDTF">2013-10-11T06:15:23Z</dcterms:created>
  <dcterms:modified xsi:type="dcterms:W3CDTF">2014-05-16T00:56:16Z</dcterms:modified>
  <cp:contentStatus>编辑</cp:contentStatus>
</cp:coreProperties>
</file>